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876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etr\Desktop\descart\&#1076;&#1080;&#1089;&#1077;&#1088;&#1090;&#1072;&#1094;&#1080;&#1103;\&#1080;&#1079;&#1099;&#1089;&#1082;&#1072;&#1085;&#1080;&#1103;\&#1083;&#1086;&#1075;&#1072;&#1088;&#1080;&#1092;&#1084;\iteration%202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etr\Desktop\descart\&#1076;&#1080;&#1089;&#1077;&#1088;&#1090;&#1072;&#1094;&#1080;&#1103;\&#1080;&#1079;&#1099;&#1089;&#1082;&#1072;&#1085;&#1080;&#1103;\&#1083;&#1086;&#1075;&#1072;&#1088;&#1080;&#1092;&#1084;\iteration%202.xlsx" TargetMode="Externa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Исходные</a:t>
            </a:r>
            <a:r>
              <a:rPr lang="ru-RU" sz="2400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данные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3714845800524936"/>
          <c:y val="9.9153120319790067E-2"/>
          <c:w val="0.83837237532808395"/>
          <c:h val="0.76570789817846285"/>
        </c:manualLayout>
      </c:layout>
      <c:scatterChart>
        <c:scatterStyle val="smooth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'первичное сравнение'!$A$6:$A$412</c:f>
              <c:numCache>
                <c:formatCode>General</c:formatCode>
                <c:ptCount val="407"/>
                <c:pt idx="0">
                  <c:v>0.30465116279069698</c:v>
                </c:pt>
                <c:pt idx="1">
                  <c:v>0.30581395348837198</c:v>
                </c:pt>
                <c:pt idx="2">
                  <c:v>0.30697674418604598</c:v>
                </c:pt>
                <c:pt idx="3">
                  <c:v>0.30813953488371998</c:v>
                </c:pt>
                <c:pt idx="4">
                  <c:v>0.31046511627906898</c:v>
                </c:pt>
                <c:pt idx="5">
                  <c:v>0.31162790697674397</c:v>
                </c:pt>
                <c:pt idx="6">
                  <c:v>0.31395348837209303</c:v>
                </c:pt>
                <c:pt idx="7">
                  <c:v>0.31511627906976702</c:v>
                </c:pt>
                <c:pt idx="8">
                  <c:v>0.31744186046511602</c:v>
                </c:pt>
                <c:pt idx="9">
                  <c:v>0.31860465116279002</c:v>
                </c:pt>
                <c:pt idx="10">
                  <c:v>0.31976744186046502</c:v>
                </c:pt>
                <c:pt idx="11">
                  <c:v>0.32093023255813902</c:v>
                </c:pt>
                <c:pt idx="12">
                  <c:v>0.32209302325581302</c:v>
                </c:pt>
                <c:pt idx="13">
                  <c:v>0.32325581395348801</c:v>
                </c:pt>
                <c:pt idx="14">
                  <c:v>0.32441860465116201</c:v>
                </c:pt>
                <c:pt idx="15">
                  <c:v>0.32674418604651101</c:v>
                </c:pt>
                <c:pt idx="16">
                  <c:v>0.32790697674418601</c:v>
                </c:pt>
                <c:pt idx="17">
                  <c:v>0.32906976744186001</c:v>
                </c:pt>
                <c:pt idx="18">
                  <c:v>0.331395348837209</c:v>
                </c:pt>
                <c:pt idx="19">
                  <c:v>0.332558139534883</c:v>
                </c:pt>
                <c:pt idx="20">
                  <c:v>0.334883720930232</c:v>
                </c:pt>
                <c:pt idx="21">
                  <c:v>0.336046511627907</c:v>
                </c:pt>
                <c:pt idx="22">
                  <c:v>0.33837209302325499</c:v>
                </c:pt>
                <c:pt idx="23">
                  <c:v>0.33953488372092999</c:v>
                </c:pt>
                <c:pt idx="24">
                  <c:v>0.34186046511627899</c:v>
                </c:pt>
                <c:pt idx="25">
                  <c:v>0.34302325581395299</c:v>
                </c:pt>
                <c:pt idx="26">
                  <c:v>0.34534883720930198</c:v>
                </c:pt>
                <c:pt idx="27">
                  <c:v>0.34651162790697598</c:v>
                </c:pt>
                <c:pt idx="28">
                  <c:v>0.34883720930232498</c:v>
                </c:pt>
                <c:pt idx="29">
                  <c:v>0.35</c:v>
                </c:pt>
                <c:pt idx="30">
                  <c:v>0.35232558139534798</c:v>
                </c:pt>
                <c:pt idx="31">
                  <c:v>0.35348837209302297</c:v>
                </c:pt>
                <c:pt idx="32">
                  <c:v>0.35465116279069703</c:v>
                </c:pt>
                <c:pt idx="33">
                  <c:v>0.35581395348837203</c:v>
                </c:pt>
                <c:pt idx="34">
                  <c:v>0.35697674418604602</c:v>
                </c:pt>
                <c:pt idx="35">
                  <c:v>0.36046511627906902</c:v>
                </c:pt>
                <c:pt idx="36">
                  <c:v>0.36279069767441802</c:v>
                </c:pt>
                <c:pt idx="37">
                  <c:v>0.36395348837209301</c:v>
                </c:pt>
                <c:pt idx="38">
                  <c:v>0.36627906976744101</c:v>
                </c:pt>
                <c:pt idx="39">
                  <c:v>0.36744186046511601</c:v>
                </c:pt>
                <c:pt idx="40">
                  <c:v>0.36976744186046501</c:v>
                </c:pt>
                <c:pt idx="41">
                  <c:v>0.37093023255813901</c:v>
                </c:pt>
                <c:pt idx="42">
                  <c:v>0.372093023255813</c:v>
                </c:pt>
                <c:pt idx="43">
                  <c:v>0.373255813953488</c:v>
                </c:pt>
                <c:pt idx="44">
                  <c:v>0.374418604651162</c:v>
                </c:pt>
                <c:pt idx="45">
                  <c:v>0.376744186046511</c:v>
                </c:pt>
                <c:pt idx="46">
                  <c:v>0.377906976744186</c:v>
                </c:pt>
                <c:pt idx="47">
                  <c:v>0.38023255813953399</c:v>
                </c:pt>
                <c:pt idx="48">
                  <c:v>0.38255813953488299</c:v>
                </c:pt>
                <c:pt idx="49">
                  <c:v>0.38372093023255799</c:v>
                </c:pt>
                <c:pt idx="50">
                  <c:v>0.38488372093023199</c:v>
                </c:pt>
                <c:pt idx="51">
                  <c:v>0.38720930232558098</c:v>
                </c:pt>
                <c:pt idx="52">
                  <c:v>0.38837209302325498</c:v>
                </c:pt>
                <c:pt idx="53">
                  <c:v>0.39069767441860398</c:v>
                </c:pt>
                <c:pt idx="54">
                  <c:v>0.39186046511627898</c:v>
                </c:pt>
                <c:pt idx="55">
                  <c:v>0.39418604651162698</c:v>
                </c:pt>
                <c:pt idx="56">
                  <c:v>0.39534883720930197</c:v>
                </c:pt>
                <c:pt idx="57">
                  <c:v>0.39767441860465103</c:v>
                </c:pt>
                <c:pt idx="58">
                  <c:v>0.4</c:v>
                </c:pt>
                <c:pt idx="59">
                  <c:v>0.40303030303030302</c:v>
                </c:pt>
                <c:pt idx="60">
                  <c:v>0.40606060606060601</c:v>
                </c:pt>
                <c:pt idx="61">
                  <c:v>0.40909090909090901</c:v>
                </c:pt>
                <c:pt idx="62">
                  <c:v>0.41060606060605997</c:v>
                </c:pt>
                <c:pt idx="63">
                  <c:v>0.412121212121212</c:v>
                </c:pt>
                <c:pt idx="64">
                  <c:v>0.41666666666666602</c:v>
                </c:pt>
                <c:pt idx="65">
                  <c:v>0.41969696969696901</c:v>
                </c:pt>
                <c:pt idx="66">
                  <c:v>0.42121212121212098</c:v>
                </c:pt>
                <c:pt idx="67">
                  <c:v>0.42424242424242398</c:v>
                </c:pt>
                <c:pt idx="68">
                  <c:v>0.42727272727272703</c:v>
                </c:pt>
                <c:pt idx="69">
                  <c:v>0.428787878787878</c:v>
                </c:pt>
                <c:pt idx="70">
                  <c:v>0.43030303030303002</c:v>
                </c:pt>
                <c:pt idx="71">
                  <c:v>0.43333333333333302</c:v>
                </c:pt>
                <c:pt idx="72">
                  <c:v>0.43484848484848398</c:v>
                </c:pt>
                <c:pt idx="73">
                  <c:v>0.43787878787878698</c:v>
                </c:pt>
                <c:pt idx="74">
                  <c:v>0.439393939393939</c:v>
                </c:pt>
                <c:pt idx="75">
                  <c:v>0.44393939393939302</c:v>
                </c:pt>
                <c:pt idx="76">
                  <c:v>0.44696969696969702</c:v>
                </c:pt>
                <c:pt idx="77">
                  <c:v>0.44848484848484799</c:v>
                </c:pt>
                <c:pt idx="78">
                  <c:v>0.45151515151515098</c:v>
                </c:pt>
                <c:pt idx="79">
                  <c:v>0.45303030303030301</c:v>
                </c:pt>
                <c:pt idx="80">
                  <c:v>0.45757575757575703</c:v>
                </c:pt>
                <c:pt idx="81">
                  <c:v>0.46060606060606002</c:v>
                </c:pt>
                <c:pt idx="82">
                  <c:v>0.46363636363636301</c:v>
                </c:pt>
                <c:pt idx="83">
                  <c:v>0.46515151515151498</c:v>
                </c:pt>
                <c:pt idx="84">
                  <c:v>0.46666666666666601</c:v>
                </c:pt>
                <c:pt idx="85">
                  <c:v>0.469696969696969</c:v>
                </c:pt>
                <c:pt idx="86">
                  <c:v>0.47121212121212103</c:v>
                </c:pt>
                <c:pt idx="87">
                  <c:v>0.47424242424242402</c:v>
                </c:pt>
                <c:pt idx="88">
                  <c:v>0.47575757575757499</c:v>
                </c:pt>
                <c:pt idx="89">
                  <c:v>0.47727272727272702</c:v>
                </c:pt>
                <c:pt idx="90">
                  <c:v>0.47878787878787799</c:v>
                </c:pt>
                <c:pt idx="91">
                  <c:v>0.48030303030303001</c:v>
                </c:pt>
                <c:pt idx="92">
                  <c:v>0.483333333333333</c:v>
                </c:pt>
                <c:pt idx="93">
                  <c:v>0.48484848484848397</c:v>
                </c:pt>
                <c:pt idx="94">
                  <c:v>0.48787878787878702</c:v>
                </c:pt>
                <c:pt idx="95">
                  <c:v>0.48939393939393899</c:v>
                </c:pt>
                <c:pt idx="96">
                  <c:v>0.49242424242424199</c:v>
                </c:pt>
                <c:pt idx="97">
                  <c:v>0.49696969696969701</c:v>
                </c:pt>
                <c:pt idx="98">
                  <c:v>0.49848484848484798</c:v>
                </c:pt>
                <c:pt idx="99">
                  <c:v>0.5</c:v>
                </c:pt>
                <c:pt idx="100">
                  <c:v>0.50185185185185099</c:v>
                </c:pt>
                <c:pt idx="101">
                  <c:v>0.50740740740740697</c:v>
                </c:pt>
                <c:pt idx="102">
                  <c:v>0.50925925925925897</c:v>
                </c:pt>
                <c:pt idx="103">
                  <c:v>0.51296296296296295</c:v>
                </c:pt>
                <c:pt idx="104">
                  <c:v>0.51481481481481395</c:v>
                </c:pt>
                <c:pt idx="105">
                  <c:v>0.51851851851851805</c:v>
                </c:pt>
                <c:pt idx="106">
                  <c:v>0.52037037037037004</c:v>
                </c:pt>
                <c:pt idx="107">
                  <c:v>0.52407407407407403</c:v>
                </c:pt>
                <c:pt idx="108">
                  <c:v>0.52592592592592602</c:v>
                </c:pt>
                <c:pt idx="109">
                  <c:v>0.52962962962962901</c:v>
                </c:pt>
                <c:pt idx="110">
                  <c:v>0.531481481481481</c:v>
                </c:pt>
                <c:pt idx="111">
                  <c:v>0.53518518518518499</c:v>
                </c:pt>
                <c:pt idx="112">
                  <c:v>0.53703703703703698</c:v>
                </c:pt>
                <c:pt idx="113">
                  <c:v>0.54074074074073997</c:v>
                </c:pt>
                <c:pt idx="114">
                  <c:v>0.54444444444444395</c:v>
                </c:pt>
                <c:pt idx="115">
                  <c:v>0.54629629629629595</c:v>
                </c:pt>
                <c:pt idx="116">
                  <c:v>0.54814814814814805</c:v>
                </c:pt>
                <c:pt idx="117">
                  <c:v>0.55185185185185104</c:v>
                </c:pt>
                <c:pt idx="118">
                  <c:v>0.55370370370370303</c:v>
                </c:pt>
                <c:pt idx="119">
                  <c:v>0.55740740740740702</c:v>
                </c:pt>
                <c:pt idx="120">
                  <c:v>0.56111111111111101</c:v>
                </c:pt>
                <c:pt idx="121">
                  <c:v>0.562962962962963</c:v>
                </c:pt>
                <c:pt idx="122">
                  <c:v>0.56666666666666599</c:v>
                </c:pt>
                <c:pt idx="123">
                  <c:v>0.56851851851851798</c:v>
                </c:pt>
                <c:pt idx="124">
                  <c:v>0.57037037037036997</c:v>
                </c:pt>
                <c:pt idx="125">
                  <c:v>0.57592592592592595</c:v>
                </c:pt>
                <c:pt idx="126">
                  <c:v>0.57962962962962905</c:v>
                </c:pt>
                <c:pt idx="127">
                  <c:v>0.58148148148148104</c:v>
                </c:pt>
                <c:pt idx="128">
                  <c:v>0.58333333333333304</c:v>
                </c:pt>
                <c:pt idx="129">
                  <c:v>0.58518518518518503</c:v>
                </c:pt>
                <c:pt idx="130">
                  <c:v>0.58703703703703702</c:v>
                </c:pt>
                <c:pt idx="131">
                  <c:v>0.59074074074074001</c:v>
                </c:pt>
                <c:pt idx="132">
                  <c:v>0.592592592592592</c:v>
                </c:pt>
                <c:pt idx="133">
                  <c:v>0.59629629629629599</c:v>
                </c:pt>
                <c:pt idx="134">
                  <c:v>0.6</c:v>
                </c:pt>
                <c:pt idx="135">
                  <c:v>0.60232558139534897</c:v>
                </c:pt>
                <c:pt idx="136">
                  <c:v>0.60465116279069697</c:v>
                </c:pt>
                <c:pt idx="137">
                  <c:v>0.60930232558139497</c:v>
                </c:pt>
                <c:pt idx="138">
                  <c:v>0.61162790697674396</c:v>
                </c:pt>
                <c:pt idx="139">
                  <c:v>0.61860465116279095</c:v>
                </c:pt>
                <c:pt idx="140">
                  <c:v>0.62325581395348795</c:v>
                </c:pt>
                <c:pt idx="141">
                  <c:v>0.62558139534883705</c:v>
                </c:pt>
                <c:pt idx="142">
                  <c:v>0.63023255813953505</c:v>
                </c:pt>
                <c:pt idx="143">
                  <c:v>0.63255813953488405</c:v>
                </c:pt>
                <c:pt idx="144">
                  <c:v>0.63720930232558104</c:v>
                </c:pt>
                <c:pt idx="145">
                  <c:v>0.63953488372093004</c:v>
                </c:pt>
                <c:pt idx="146">
                  <c:v>0.64418604651162803</c:v>
                </c:pt>
                <c:pt idx="147">
                  <c:v>0.64651162790697703</c:v>
                </c:pt>
                <c:pt idx="148">
                  <c:v>0.65116279069767402</c:v>
                </c:pt>
                <c:pt idx="149">
                  <c:v>0.65348837209302302</c:v>
                </c:pt>
                <c:pt idx="150">
                  <c:v>0.65813953488372101</c:v>
                </c:pt>
                <c:pt idx="151">
                  <c:v>0.66046511627907001</c:v>
                </c:pt>
                <c:pt idx="152">
                  <c:v>0.665116279069767</c:v>
                </c:pt>
                <c:pt idx="153">
                  <c:v>0.667441860465116</c:v>
                </c:pt>
                <c:pt idx="154">
                  <c:v>0.67441860465116299</c:v>
                </c:pt>
                <c:pt idx="155">
                  <c:v>0.67906976744185998</c:v>
                </c:pt>
                <c:pt idx="156">
                  <c:v>0.68139534883720898</c:v>
                </c:pt>
                <c:pt idx="157">
                  <c:v>0.69302325581395396</c:v>
                </c:pt>
                <c:pt idx="158">
                  <c:v>0.69534883720930196</c:v>
                </c:pt>
                <c:pt idx="159">
                  <c:v>0.7</c:v>
                </c:pt>
                <c:pt idx="160">
                  <c:v>0.70512820512820495</c:v>
                </c:pt>
                <c:pt idx="161">
                  <c:v>0.70769230769230795</c:v>
                </c:pt>
                <c:pt idx="162">
                  <c:v>0.71025641025641095</c:v>
                </c:pt>
                <c:pt idx="163">
                  <c:v>0.71538461538461595</c:v>
                </c:pt>
                <c:pt idx="164">
                  <c:v>0.71794871794871795</c:v>
                </c:pt>
                <c:pt idx="165">
                  <c:v>0.72307692307692395</c:v>
                </c:pt>
                <c:pt idx="166">
                  <c:v>0.72564102564102595</c:v>
                </c:pt>
                <c:pt idx="167">
                  <c:v>0.73076923076923095</c:v>
                </c:pt>
                <c:pt idx="168">
                  <c:v>0.73333333333333395</c:v>
                </c:pt>
                <c:pt idx="169">
                  <c:v>0.73846153846153895</c:v>
                </c:pt>
                <c:pt idx="170">
                  <c:v>0.74102564102564195</c:v>
                </c:pt>
                <c:pt idx="171">
                  <c:v>0.74615384615384694</c:v>
                </c:pt>
                <c:pt idx="172">
                  <c:v>0.74871794871794894</c:v>
                </c:pt>
                <c:pt idx="173">
                  <c:v>0.75384615384615505</c:v>
                </c:pt>
                <c:pt idx="174">
                  <c:v>0.75641025641025705</c:v>
                </c:pt>
                <c:pt idx="175">
                  <c:v>0.76153846153846205</c:v>
                </c:pt>
                <c:pt idx="176">
                  <c:v>0.76410256410256505</c:v>
                </c:pt>
                <c:pt idx="177">
                  <c:v>0.76666666666666805</c:v>
                </c:pt>
                <c:pt idx="178">
                  <c:v>0.76923076923077005</c:v>
                </c:pt>
                <c:pt idx="179">
                  <c:v>0.77179487179487305</c:v>
                </c:pt>
                <c:pt idx="180">
                  <c:v>0.77692307692307805</c:v>
                </c:pt>
                <c:pt idx="181">
                  <c:v>0.77948717948718105</c:v>
                </c:pt>
                <c:pt idx="182">
                  <c:v>0.78205128205128305</c:v>
                </c:pt>
                <c:pt idx="183">
                  <c:v>0.78461538461538605</c:v>
                </c:pt>
                <c:pt idx="184">
                  <c:v>0.78717948717948805</c:v>
                </c:pt>
                <c:pt idx="185">
                  <c:v>0.78974358974359105</c:v>
                </c:pt>
                <c:pt idx="186">
                  <c:v>0.79230769230769404</c:v>
                </c:pt>
                <c:pt idx="187">
                  <c:v>0.79487179487179604</c:v>
                </c:pt>
                <c:pt idx="188">
                  <c:v>0.80294117647059005</c:v>
                </c:pt>
                <c:pt idx="189">
                  <c:v>0.80882352941176705</c:v>
                </c:pt>
                <c:pt idx="190">
                  <c:v>0.81176470588235505</c:v>
                </c:pt>
                <c:pt idx="191">
                  <c:v>0.81764705882353195</c:v>
                </c:pt>
                <c:pt idx="192">
                  <c:v>0.82058823529411995</c:v>
                </c:pt>
                <c:pt idx="193">
                  <c:v>0.82352941176470895</c:v>
                </c:pt>
                <c:pt idx="194">
                  <c:v>0.82647058823529695</c:v>
                </c:pt>
                <c:pt idx="195">
                  <c:v>0.82941176470588596</c:v>
                </c:pt>
                <c:pt idx="196">
                  <c:v>0.83529411764706196</c:v>
                </c:pt>
                <c:pt idx="197">
                  <c:v>0.83823529411765096</c:v>
                </c:pt>
                <c:pt idx="198">
                  <c:v>0.84705882352941597</c:v>
                </c:pt>
                <c:pt idx="199">
                  <c:v>0.85294117647059298</c:v>
                </c:pt>
                <c:pt idx="200">
                  <c:v>0.85588235294118098</c:v>
                </c:pt>
                <c:pt idx="201">
                  <c:v>0.86470588235294599</c:v>
                </c:pt>
                <c:pt idx="202">
                  <c:v>0.87058823529412299</c:v>
                </c:pt>
                <c:pt idx="203">
                  <c:v>0.87352941176471199</c:v>
                </c:pt>
                <c:pt idx="204">
                  <c:v>0.8764705882353</c:v>
                </c:pt>
                <c:pt idx="205">
                  <c:v>0.879411764705888</c:v>
                </c:pt>
                <c:pt idx="206">
                  <c:v>0.882352941176477</c:v>
                </c:pt>
                <c:pt idx="207">
                  <c:v>0.88823529411765401</c:v>
                </c:pt>
                <c:pt idx="208">
                  <c:v>0.89117647058824201</c:v>
                </c:pt>
                <c:pt idx="209">
                  <c:v>0.89705882352941901</c:v>
                </c:pt>
                <c:pt idx="210">
                  <c:v>0.90000000000000802</c:v>
                </c:pt>
                <c:pt idx="211">
                  <c:v>0.90666666666667695</c:v>
                </c:pt>
                <c:pt idx="212">
                  <c:v>0.91000000000001102</c:v>
                </c:pt>
                <c:pt idx="213">
                  <c:v>0.92000000000001303</c:v>
                </c:pt>
                <c:pt idx="214">
                  <c:v>0.92666666666668196</c:v>
                </c:pt>
                <c:pt idx="215">
                  <c:v>0.93000000000001604</c:v>
                </c:pt>
                <c:pt idx="216">
                  <c:v>0.93666666666668397</c:v>
                </c:pt>
                <c:pt idx="217">
                  <c:v>0.94000000000001804</c:v>
                </c:pt>
                <c:pt idx="218">
                  <c:v>0.94666666666668697</c:v>
                </c:pt>
                <c:pt idx="219">
                  <c:v>0.95333333333335502</c:v>
                </c:pt>
                <c:pt idx="220">
                  <c:v>0.95666666666668898</c:v>
                </c:pt>
                <c:pt idx="221">
                  <c:v>0.96000000000002395</c:v>
                </c:pt>
                <c:pt idx="222">
                  <c:v>0.96666666666669199</c:v>
                </c:pt>
                <c:pt idx="223">
                  <c:v>0.97000000000002595</c:v>
                </c:pt>
                <c:pt idx="224">
                  <c:v>0.97666666666669399</c:v>
                </c:pt>
                <c:pt idx="225">
                  <c:v>0.98333333333336304</c:v>
                </c:pt>
                <c:pt idx="226">
                  <c:v>0.986666666666697</c:v>
                </c:pt>
                <c:pt idx="227">
                  <c:v>0.99666666666669901</c:v>
                </c:pt>
                <c:pt idx="228">
                  <c:v>1.00487804878054</c:v>
                </c:pt>
                <c:pt idx="229">
                  <c:v>1.00975609756103</c:v>
                </c:pt>
                <c:pt idx="230">
                  <c:v>1.01463414634152</c:v>
                </c:pt>
                <c:pt idx="231">
                  <c:v>1.0243902439025001</c:v>
                </c:pt>
                <c:pt idx="232">
                  <c:v>1.0292682926829899</c:v>
                </c:pt>
                <c:pt idx="233">
                  <c:v>1.03902439024397</c:v>
                </c:pt>
                <c:pt idx="234">
                  <c:v>1.04390243902446</c:v>
                </c:pt>
                <c:pt idx="235">
                  <c:v>1.04878048780495</c:v>
                </c:pt>
                <c:pt idx="236">
                  <c:v>1.0536585365854401</c:v>
                </c:pt>
                <c:pt idx="237">
                  <c:v>1.0585365853659301</c:v>
                </c:pt>
                <c:pt idx="238">
                  <c:v>1.0731707317074</c:v>
                </c:pt>
                <c:pt idx="239">
                  <c:v>1.08292682926838</c:v>
                </c:pt>
                <c:pt idx="240">
                  <c:v>1.08780487804887</c:v>
                </c:pt>
                <c:pt idx="241">
                  <c:v>1.0975609756098501</c:v>
                </c:pt>
                <c:pt idx="242">
                  <c:v>1.1024390243903399</c:v>
                </c:pt>
                <c:pt idx="243">
                  <c:v>1.11219512195132</c:v>
                </c:pt>
                <c:pt idx="244">
                  <c:v>1.11707317073181</c:v>
                </c:pt>
                <c:pt idx="245">
                  <c:v>1.1268292682927901</c:v>
                </c:pt>
                <c:pt idx="246">
                  <c:v>1.1317073170732801</c:v>
                </c:pt>
                <c:pt idx="247">
                  <c:v>1.1414634146342599</c:v>
                </c:pt>
                <c:pt idx="248">
                  <c:v>1.14634146341475</c:v>
                </c:pt>
                <c:pt idx="249">
                  <c:v>1.15609756097573</c:v>
                </c:pt>
                <c:pt idx="250">
                  <c:v>1.1609756097562201</c:v>
                </c:pt>
                <c:pt idx="251">
                  <c:v>1.1707317073172001</c:v>
                </c:pt>
                <c:pt idx="252">
                  <c:v>1.1804878048781799</c:v>
                </c:pt>
                <c:pt idx="253">
                  <c:v>1.18536585365867</c:v>
                </c:pt>
                <c:pt idx="254">
                  <c:v>1.19024390243916</c:v>
                </c:pt>
                <c:pt idx="255">
                  <c:v>1.2000000000001401</c:v>
                </c:pt>
                <c:pt idx="256">
                  <c:v>1.2048780487806301</c:v>
                </c:pt>
                <c:pt idx="257">
                  <c:v>1.2146341463416099</c:v>
                </c:pt>
                <c:pt idx="258">
                  <c:v>1.2195121951221</c:v>
                </c:pt>
                <c:pt idx="259">
                  <c:v>1.22926829268308</c:v>
                </c:pt>
                <c:pt idx="260">
                  <c:v>1.2341463414635701</c:v>
                </c:pt>
                <c:pt idx="261">
                  <c:v>1.2390243902440601</c:v>
                </c:pt>
                <c:pt idx="262">
                  <c:v>1.2487804878050399</c:v>
                </c:pt>
                <c:pt idx="263">
                  <c:v>1.25853658536602</c:v>
                </c:pt>
                <c:pt idx="264">
                  <c:v>1.26341463414651</c:v>
                </c:pt>
                <c:pt idx="265">
                  <c:v>1.2780487804879801</c:v>
                </c:pt>
                <c:pt idx="266">
                  <c:v>1.29268292682945</c:v>
                </c:pt>
                <c:pt idx="267">
                  <c:v>1.30243902439043</c:v>
                </c:pt>
                <c:pt idx="268">
                  <c:v>1.3073170731709201</c:v>
                </c:pt>
                <c:pt idx="269">
                  <c:v>1.3170731707319101</c:v>
                </c:pt>
                <c:pt idx="270">
                  <c:v>1.3219512195123999</c:v>
                </c:pt>
                <c:pt idx="271">
                  <c:v>1.3268292682928899</c:v>
                </c:pt>
                <c:pt idx="272">
                  <c:v>1.33658536585387</c:v>
                </c:pt>
                <c:pt idx="273">
                  <c:v>1.3512195121953401</c:v>
                </c:pt>
                <c:pt idx="274">
                  <c:v>1.3609756097563199</c:v>
                </c:pt>
                <c:pt idx="275">
                  <c:v>1.36585365853681</c:v>
                </c:pt>
                <c:pt idx="276">
                  <c:v>1.3707317073173</c:v>
                </c:pt>
                <c:pt idx="277">
                  <c:v>1.37560975609779</c:v>
                </c:pt>
                <c:pt idx="278">
                  <c:v>1.38048780487828</c:v>
                </c:pt>
                <c:pt idx="279">
                  <c:v>1.3902439024392601</c:v>
                </c:pt>
                <c:pt idx="280">
                  <c:v>1.3951219512197499</c:v>
                </c:pt>
                <c:pt idx="281">
                  <c:v>1.40487804878073</c:v>
                </c:pt>
                <c:pt idx="282">
                  <c:v>1.40975609756122</c:v>
                </c:pt>
                <c:pt idx="283">
                  <c:v>1.4243902439026901</c:v>
                </c:pt>
                <c:pt idx="284">
                  <c:v>1.4292682926831799</c:v>
                </c:pt>
                <c:pt idx="285">
                  <c:v>1.4341463414636699</c:v>
                </c:pt>
                <c:pt idx="286">
                  <c:v>1.43902439024416</c:v>
                </c:pt>
                <c:pt idx="287">
                  <c:v>1.44878048780514</c:v>
                </c:pt>
                <c:pt idx="288">
                  <c:v>1.45365853658563</c:v>
                </c:pt>
                <c:pt idx="289">
                  <c:v>1.4634146341466101</c:v>
                </c:pt>
                <c:pt idx="290">
                  <c:v>1.4682926829270999</c:v>
                </c:pt>
                <c:pt idx="291">
                  <c:v>1.47804878048808</c:v>
                </c:pt>
                <c:pt idx="292">
                  <c:v>1.48292682926857</c:v>
                </c:pt>
                <c:pt idx="293">
                  <c:v>1.4926829268295501</c:v>
                </c:pt>
                <c:pt idx="294">
                  <c:v>1.4975609756100401</c:v>
                </c:pt>
                <c:pt idx="295">
                  <c:v>1.5073170731710199</c:v>
                </c:pt>
                <c:pt idx="296">
                  <c:v>1.52195121951249</c:v>
                </c:pt>
                <c:pt idx="297">
                  <c:v>1.52682926829298</c:v>
                </c:pt>
                <c:pt idx="298">
                  <c:v>1.5365853658539601</c:v>
                </c:pt>
                <c:pt idx="299">
                  <c:v>1.5414634146344499</c:v>
                </c:pt>
                <c:pt idx="300">
                  <c:v>1.55121951219543</c:v>
                </c:pt>
                <c:pt idx="301">
                  <c:v>1.55609756097592</c:v>
                </c:pt>
                <c:pt idx="302">
                  <c:v>1.5707317073173901</c:v>
                </c:pt>
                <c:pt idx="303">
                  <c:v>1.5804878048783699</c:v>
                </c:pt>
                <c:pt idx="304">
                  <c:v>1.58536585365886</c:v>
                </c:pt>
                <c:pt idx="305">
                  <c:v>1.59512195121984</c:v>
                </c:pt>
                <c:pt idx="306">
                  <c:v>1.60000000000033</c:v>
                </c:pt>
                <c:pt idx="307">
                  <c:v>1.6048780487808201</c:v>
                </c:pt>
                <c:pt idx="308">
                  <c:v>1.6097560975613101</c:v>
                </c:pt>
                <c:pt idx="309">
                  <c:v>1.6195121951222999</c:v>
                </c:pt>
                <c:pt idx="310">
                  <c:v>1.62439024390279</c:v>
                </c:pt>
                <c:pt idx="311">
                  <c:v>1.62926829268328</c:v>
                </c:pt>
                <c:pt idx="312">
                  <c:v>1.6390243902442601</c:v>
                </c:pt>
                <c:pt idx="313">
                  <c:v>1.6487804878052399</c:v>
                </c:pt>
                <c:pt idx="314">
                  <c:v>1.6536585365857299</c:v>
                </c:pt>
                <c:pt idx="315">
                  <c:v>1.65853658536622</c:v>
                </c:pt>
                <c:pt idx="316">
                  <c:v>1.6682926829272</c:v>
                </c:pt>
                <c:pt idx="317">
                  <c:v>1.67317073170769</c:v>
                </c:pt>
                <c:pt idx="318">
                  <c:v>1.6829268292686701</c:v>
                </c:pt>
                <c:pt idx="319">
                  <c:v>1.6878048780491599</c:v>
                </c:pt>
                <c:pt idx="320">
                  <c:v>1.6926829268296499</c:v>
                </c:pt>
                <c:pt idx="321">
                  <c:v>1.69756097561014</c:v>
                </c:pt>
                <c:pt idx="322">
                  <c:v>1.70243902439063</c:v>
                </c:pt>
                <c:pt idx="323">
                  <c:v>1.7121951219516101</c:v>
                </c:pt>
                <c:pt idx="324">
                  <c:v>1.7170731707321001</c:v>
                </c:pt>
                <c:pt idx="325">
                  <c:v>1.7268292682930799</c:v>
                </c:pt>
                <c:pt idx="326">
                  <c:v>1.73170731707357</c:v>
                </c:pt>
                <c:pt idx="327">
                  <c:v>1.74146341463455</c:v>
                </c:pt>
                <c:pt idx="328">
                  <c:v>1.74634146341504</c:v>
                </c:pt>
                <c:pt idx="329">
                  <c:v>1.7560975609760201</c:v>
                </c:pt>
                <c:pt idx="330">
                  <c:v>1.7609756097565099</c:v>
                </c:pt>
                <c:pt idx="331">
                  <c:v>1.7658536585369999</c:v>
                </c:pt>
                <c:pt idx="332">
                  <c:v>1.77073170731749</c:v>
                </c:pt>
                <c:pt idx="333">
                  <c:v>1.77560975609798</c:v>
                </c:pt>
                <c:pt idx="334">
                  <c:v>1.7853658536589601</c:v>
                </c:pt>
                <c:pt idx="335">
                  <c:v>1.7902439024394501</c:v>
                </c:pt>
                <c:pt idx="336">
                  <c:v>1.8000000000004299</c:v>
                </c:pt>
                <c:pt idx="337">
                  <c:v>1.80487804878092</c:v>
                </c:pt>
                <c:pt idx="338">
                  <c:v>1.8146341463419</c:v>
                </c:pt>
                <c:pt idx="339">
                  <c:v>1.81951219512239</c:v>
                </c:pt>
                <c:pt idx="340">
                  <c:v>1.8292682926833701</c:v>
                </c:pt>
                <c:pt idx="341">
                  <c:v>1.8341463414638599</c:v>
                </c:pt>
                <c:pt idx="342">
                  <c:v>1.8390243902443499</c:v>
                </c:pt>
                <c:pt idx="343">
                  <c:v>1.84390243902484</c:v>
                </c:pt>
                <c:pt idx="344">
                  <c:v>1.84878048780533</c:v>
                </c:pt>
                <c:pt idx="345">
                  <c:v>1.8634146341468001</c:v>
                </c:pt>
                <c:pt idx="346">
                  <c:v>1.8731707317077799</c:v>
                </c:pt>
                <c:pt idx="347">
                  <c:v>1.87804878048827</c:v>
                </c:pt>
                <c:pt idx="348">
                  <c:v>1.88780487804925</c:v>
                </c:pt>
                <c:pt idx="349">
                  <c:v>1.89268292682974</c:v>
                </c:pt>
                <c:pt idx="350">
                  <c:v>1.9024390243907201</c:v>
                </c:pt>
                <c:pt idx="351">
                  <c:v>1.9073170731712099</c:v>
                </c:pt>
                <c:pt idx="352">
                  <c:v>1.91707317073219</c:v>
                </c:pt>
                <c:pt idx="353">
                  <c:v>1.92195121951268</c:v>
                </c:pt>
                <c:pt idx="354">
                  <c:v>1.93170731707367</c:v>
                </c:pt>
                <c:pt idx="355">
                  <c:v>1.9365853658541601</c:v>
                </c:pt>
                <c:pt idx="356">
                  <c:v>1.9463414634151399</c:v>
                </c:pt>
                <c:pt idx="357">
                  <c:v>1.95609756097612</c:v>
                </c:pt>
                <c:pt idx="358">
                  <c:v>1.96097560975661</c:v>
                </c:pt>
                <c:pt idx="359">
                  <c:v>1.9658536585371</c:v>
                </c:pt>
                <c:pt idx="360">
                  <c:v>1.9756097560980801</c:v>
                </c:pt>
                <c:pt idx="361">
                  <c:v>1.9804878048785699</c:v>
                </c:pt>
                <c:pt idx="362">
                  <c:v>1.99512195122004</c:v>
                </c:pt>
                <c:pt idx="363">
                  <c:v>2.0000000000008602</c:v>
                </c:pt>
                <c:pt idx="364">
                  <c:v>2.0078864353321002</c:v>
                </c:pt>
                <c:pt idx="365">
                  <c:v>2.0157728706633402</c:v>
                </c:pt>
                <c:pt idx="366">
                  <c:v>2.0394321766570598</c:v>
                </c:pt>
                <c:pt idx="367">
                  <c:v>2.0552050473195398</c:v>
                </c:pt>
                <c:pt idx="368">
                  <c:v>2.0630914826507798</c:v>
                </c:pt>
                <c:pt idx="369">
                  <c:v>2.0788643533132598</c:v>
                </c:pt>
                <c:pt idx="370">
                  <c:v>2.0867507886444998</c:v>
                </c:pt>
                <c:pt idx="371">
                  <c:v>2.1025236593069798</c:v>
                </c:pt>
                <c:pt idx="372">
                  <c:v>2.1104100946382198</c:v>
                </c:pt>
                <c:pt idx="373">
                  <c:v>2.1261829653006998</c:v>
                </c:pt>
                <c:pt idx="374">
                  <c:v>2.1340694006319398</c:v>
                </c:pt>
                <c:pt idx="375">
                  <c:v>2.1498422712944198</c:v>
                </c:pt>
                <c:pt idx="376">
                  <c:v>2.1577287066256599</c:v>
                </c:pt>
                <c:pt idx="377">
                  <c:v>2.1735015772881399</c:v>
                </c:pt>
                <c:pt idx="378">
                  <c:v>2.1813880126193799</c:v>
                </c:pt>
                <c:pt idx="379">
                  <c:v>2.1971608832818599</c:v>
                </c:pt>
                <c:pt idx="380">
                  <c:v>2.2050473186130999</c:v>
                </c:pt>
                <c:pt idx="381">
                  <c:v>2.2208201892755799</c:v>
                </c:pt>
                <c:pt idx="382">
                  <c:v>2.2287066246068199</c:v>
                </c:pt>
                <c:pt idx="383">
                  <c:v>2.2444794952692999</c:v>
                </c:pt>
                <c:pt idx="384">
                  <c:v>2.2523659306005399</c:v>
                </c:pt>
                <c:pt idx="385">
                  <c:v>2.2681388012630199</c:v>
                </c:pt>
                <c:pt idx="386">
                  <c:v>2.2760252365942599</c:v>
                </c:pt>
                <c:pt idx="387">
                  <c:v>2.2917981072567399</c:v>
                </c:pt>
                <c:pt idx="388">
                  <c:v>2.3075709779192199</c:v>
                </c:pt>
                <c:pt idx="389">
                  <c:v>2.31545741325046</c:v>
                </c:pt>
                <c:pt idx="390">
                  <c:v>2.3233438485817</c:v>
                </c:pt>
                <c:pt idx="391">
                  <c:v>2.33911671924418</c:v>
                </c:pt>
                <c:pt idx="392">
                  <c:v>2.34700315457542</c:v>
                </c:pt>
                <c:pt idx="393">
                  <c:v>2.3627760252379</c:v>
                </c:pt>
                <c:pt idx="394">
                  <c:v>2.37066246056914</c:v>
                </c:pt>
                <c:pt idx="395">
                  <c:v>2.37854889590038</c:v>
                </c:pt>
                <c:pt idx="396">
                  <c:v>2.39432176656286</c:v>
                </c:pt>
                <c:pt idx="397">
                  <c:v>2.4022082018941</c:v>
                </c:pt>
                <c:pt idx="398">
                  <c:v>2.41009463722534</c:v>
                </c:pt>
                <c:pt idx="399">
                  <c:v>2.41798107255658</c:v>
                </c:pt>
                <c:pt idx="400">
                  <c:v>2.43375394321906</c:v>
                </c:pt>
                <c:pt idx="401">
                  <c:v>2.4416403785503</c:v>
                </c:pt>
                <c:pt idx="402">
                  <c:v>2.45741324921278</c:v>
                </c:pt>
                <c:pt idx="403">
                  <c:v>2.47318611987526</c:v>
                </c:pt>
                <c:pt idx="404">
                  <c:v>2.4810725552065001</c:v>
                </c:pt>
                <c:pt idx="405">
                  <c:v>2.4889589905377401</c:v>
                </c:pt>
                <c:pt idx="406">
                  <c:v>2.5047318612002201</c:v>
                </c:pt>
              </c:numCache>
            </c:numRef>
          </c:xVal>
          <c:yVal>
            <c:numRef>
              <c:f>'первичное сравнение'!$B$6:$B$412</c:f>
              <c:numCache>
                <c:formatCode>General</c:formatCode>
                <c:ptCount val="407"/>
                <c:pt idx="0">
                  <c:v>28.225108225108201</c:v>
                </c:pt>
                <c:pt idx="1">
                  <c:v>28.138528138528098</c:v>
                </c:pt>
                <c:pt idx="2">
                  <c:v>28.138528138528098</c:v>
                </c:pt>
                <c:pt idx="3">
                  <c:v>28.138528138528098</c:v>
                </c:pt>
                <c:pt idx="4">
                  <c:v>28.138528138528098</c:v>
                </c:pt>
                <c:pt idx="5">
                  <c:v>28.138528138528098</c:v>
                </c:pt>
                <c:pt idx="6">
                  <c:v>28.138528138528098</c:v>
                </c:pt>
                <c:pt idx="7">
                  <c:v>28.138528138528098</c:v>
                </c:pt>
                <c:pt idx="8">
                  <c:v>28.138528138528098</c:v>
                </c:pt>
                <c:pt idx="9">
                  <c:v>28.051948051947999</c:v>
                </c:pt>
                <c:pt idx="10">
                  <c:v>27.9653679653679</c:v>
                </c:pt>
                <c:pt idx="11">
                  <c:v>27.878787878787801</c:v>
                </c:pt>
                <c:pt idx="12">
                  <c:v>27.878787878787801</c:v>
                </c:pt>
                <c:pt idx="13">
                  <c:v>27.878787878787801</c:v>
                </c:pt>
                <c:pt idx="14">
                  <c:v>27.878787878787801</c:v>
                </c:pt>
                <c:pt idx="15">
                  <c:v>27.705627705627698</c:v>
                </c:pt>
                <c:pt idx="16">
                  <c:v>27.705627705627698</c:v>
                </c:pt>
                <c:pt idx="17">
                  <c:v>27.705627705627698</c:v>
                </c:pt>
                <c:pt idx="18">
                  <c:v>27.705627705627698</c:v>
                </c:pt>
                <c:pt idx="19">
                  <c:v>27.619047619047599</c:v>
                </c:pt>
                <c:pt idx="20">
                  <c:v>27.619047619047599</c:v>
                </c:pt>
                <c:pt idx="21">
                  <c:v>27.619047619047599</c:v>
                </c:pt>
                <c:pt idx="22">
                  <c:v>27.619047619047599</c:v>
                </c:pt>
                <c:pt idx="23">
                  <c:v>27.619047619047599</c:v>
                </c:pt>
                <c:pt idx="24">
                  <c:v>27.619047619047599</c:v>
                </c:pt>
                <c:pt idx="25">
                  <c:v>27.619047619047599</c:v>
                </c:pt>
                <c:pt idx="26">
                  <c:v>27.619047619047599</c:v>
                </c:pt>
                <c:pt idx="27">
                  <c:v>27.619047619047599</c:v>
                </c:pt>
                <c:pt idx="28">
                  <c:v>27.619047619047599</c:v>
                </c:pt>
                <c:pt idx="29">
                  <c:v>27.619047619047599</c:v>
                </c:pt>
                <c:pt idx="30">
                  <c:v>27.619047619047599</c:v>
                </c:pt>
                <c:pt idx="31">
                  <c:v>27.619047619047599</c:v>
                </c:pt>
                <c:pt idx="32">
                  <c:v>27.5324675324675</c:v>
                </c:pt>
                <c:pt idx="33">
                  <c:v>27.445887445887401</c:v>
                </c:pt>
                <c:pt idx="34">
                  <c:v>27.445887445887401</c:v>
                </c:pt>
                <c:pt idx="35">
                  <c:v>27.359307359307302</c:v>
                </c:pt>
                <c:pt idx="36">
                  <c:v>27.359307359307302</c:v>
                </c:pt>
                <c:pt idx="37">
                  <c:v>27.359307359307302</c:v>
                </c:pt>
                <c:pt idx="38">
                  <c:v>27.1861471861471</c:v>
                </c:pt>
                <c:pt idx="39">
                  <c:v>27.1861471861471</c:v>
                </c:pt>
                <c:pt idx="40">
                  <c:v>27.1861471861471</c:v>
                </c:pt>
                <c:pt idx="41">
                  <c:v>27.1861471861471</c:v>
                </c:pt>
                <c:pt idx="42">
                  <c:v>27.0995670995671</c:v>
                </c:pt>
                <c:pt idx="43">
                  <c:v>27.0995670995671</c:v>
                </c:pt>
                <c:pt idx="44">
                  <c:v>27.0995670995671</c:v>
                </c:pt>
                <c:pt idx="45">
                  <c:v>27.0995670995671</c:v>
                </c:pt>
                <c:pt idx="46">
                  <c:v>27.0995670995671</c:v>
                </c:pt>
                <c:pt idx="47">
                  <c:v>27.0995670995671</c:v>
                </c:pt>
                <c:pt idx="48">
                  <c:v>27.012987012987001</c:v>
                </c:pt>
                <c:pt idx="49">
                  <c:v>26.926406926406901</c:v>
                </c:pt>
                <c:pt idx="50">
                  <c:v>26.926406926406901</c:v>
                </c:pt>
                <c:pt idx="51">
                  <c:v>26.926406926406901</c:v>
                </c:pt>
                <c:pt idx="52">
                  <c:v>26.926406926406901</c:v>
                </c:pt>
                <c:pt idx="53">
                  <c:v>26.926406926406901</c:v>
                </c:pt>
                <c:pt idx="54">
                  <c:v>26.926406926406901</c:v>
                </c:pt>
                <c:pt idx="55">
                  <c:v>26.926406926406901</c:v>
                </c:pt>
                <c:pt idx="56">
                  <c:v>26.926406926406901</c:v>
                </c:pt>
                <c:pt idx="57">
                  <c:v>26.926406926406901</c:v>
                </c:pt>
                <c:pt idx="58">
                  <c:v>26.926406926406901</c:v>
                </c:pt>
                <c:pt idx="59">
                  <c:v>26.926406926406901</c:v>
                </c:pt>
                <c:pt idx="60">
                  <c:v>26.926406926406901</c:v>
                </c:pt>
                <c:pt idx="61">
                  <c:v>26.839826839826799</c:v>
                </c:pt>
                <c:pt idx="62">
                  <c:v>26.839826839826799</c:v>
                </c:pt>
                <c:pt idx="63">
                  <c:v>26.839826839826799</c:v>
                </c:pt>
                <c:pt idx="64">
                  <c:v>26.839826839826799</c:v>
                </c:pt>
                <c:pt idx="65">
                  <c:v>26.839826839826799</c:v>
                </c:pt>
                <c:pt idx="66">
                  <c:v>26.839826839826799</c:v>
                </c:pt>
                <c:pt idx="67">
                  <c:v>26.839826839826799</c:v>
                </c:pt>
                <c:pt idx="68">
                  <c:v>26.6666666666666</c:v>
                </c:pt>
                <c:pt idx="69">
                  <c:v>26.6666666666666</c:v>
                </c:pt>
                <c:pt idx="70">
                  <c:v>26.6666666666666</c:v>
                </c:pt>
                <c:pt idx="71">
                  <c:v>26.6666666666666</c:v>
                </c:pt>
                <c:pt idx="72">
                  <c:v>26.6666666666666</c:v>
                </c:pt>
                <c:pt idx="73">
                  <c:v>26.6666666666666</c:v>
                </c:pt>
                <c:pt idx="74">
                  <c:v>26.6666666666666</c:v>
                </c:pt>
                <c:pt idx="75">
                  <c:v>26.6666666666666</c:v>
                </c:pt>
                <c:pt idx="76">
                  <c:v>26.6666666666666</c:v>
                </c:pt>
                <c:pt idx="77">
                  <c:v>26.6666666666666</c:v>
                </c:pt>
                <c:pt idx="78">
                  <c:v>26.6666666666666</c:v>
                </c:pt>
                <c:pt idx="79">
                  <c:v>26.6666666666666</c:v>
                </c:pt>
                <c:pt idx="80">
                  <c:v>26.580086580086501</c:v>
                </c:pt>
                <c:pt idx="81">
                  <c:v>26.580086580086501</c:v>
                </c:pt>
                <c:pt idx="82">
                  <c:v>26.406926406926399</c:v>
                </c:pt>
                <c:pt idx="83">
                  <c:v>26.406926406926399</c:v>
                </c:pt>
                <c:pt idx="84">
                  <c:v>26.3203463203463</c:v>
                </c:pt>
                <c:pt idx="85">
                  <c:v>26.3203463203463</c:v>
                </c:pt>
                <c:pt idx="86">
                  <c:v>26.3203463203463</c:v>
                </c:pt>
                <c:pt idx="87">
                  <c:v>26.3203463203463</c:v>
                </c:pt>
                <c:pt idx="88">
                  <c:v>26.2337662337662</c:v>
                </c:pt>
                <c:pt idx="89">
                  <c:v>26.147186147186101</c:v>
                </c:pt>
                <c:pt idx="90">
                  <c:v>26.147186147186101</c:v>
                </c:pt>
                <c:pt idx="91">
                  <c:v>26.147186147186101</c:v>
                </c:pt>
                <c:pt idx="92">
                  <c:v>26.147186147186101</c:v>
                </c:pt>
                <c:pt idx="93">
                  <c:v>26.060606060605998</c:v>
                </c:pt>
                <c:pt idx="94">
                  <c:v>26.060606060605998</c:v>
                </c:pt>
                <c:pt idx="95">
                  <c:v>26.060606060605998</c:v>
                </c:pt>
                <c:pt idx="96">
                  <c:v>26.060606060605998</c:v>
                </c:pt>
                <c:pt idx="97">
                  <c:v>26.060606060605998</c:v>
                </c:pt>
                <c:pt idx="98">
                  <c:v>26.060606060605998</c:v>
                </c:pt>
                <c:pt idx="99">
                  <c:v>25.974025974025899</c:v>
                </c:pt>
                <c:pt idx="100">
                  <c:v>25.8874458874458</c:v>
                </c:pt>
                <c:pt idx="101">
                  <c:v>25.8874458874458</c:v>
                </c:pt>
                <c:pt idx="102">
                  <c:v>25.8874458874458</c:v>
                </c:pt>
                <c:pt idx="103">
                  <c:v>25.8874458874458</c:v>
                </c:pt>
                <c:pt idx="104">
                  <c:v>25.8874458874458</c:v>
                </c:pt>
                <c:pt idx="105">
                  <c:v>25.8874458874458</c:v>
                </c:pt>
                <c:pt idx="106">
                  <c:v>25.8008658008658</c:v>
                </c:pt>
                <c:pt idx="107">
                  <c:v>25.8008658008658</c:v>
                </c:pt>
                <c:pt idx="108">
                  <c:v>25.8008658008658</c:v>
                </c:pt>
                <c:pt idx="109">
                  <c:v>25.8008658008658</c:v>
                </c:pt>
                <c:pt idx="110">
                  <c:v>25.8008658008658</c:v>
                </c:pt>
                <c:pt idx="111">
                  <c:v>25.8008658008658</c:v>
                </c:pt>
                <c:pt idx="112">
                  <c:v>25.8008658008658</c:v>
                </c:pt>
                <c:pt idx="113">
                  <c:v>25.8008658008658</c:v>
                </c:pt>
                <c:pt idx="114">
                  <c:v>25.627705627705598</c:v>
                </c:pt>
                <c:pt idx="115">
                  <c:v>25.627705627705598</c:v>
                </c:pt>
                <c:pt idx="116">
                  <c:v>25.627705627705598</c:v>
                </c:pt>
                <c:pt idx="117">
                  <c:v>25.541125541125499</c:v>
                </c:pt>
                <c:pt idx="118">
                  <c:v>25.541125541125499</c:v>
                </c:pt>
                <c:pt idx="119">
                  <c:v>25.541125541125499</c:v>
                </c:pt>
                <c:pt idx="120">
                  <c:v>25.367965367965301</c:v>
                </c:pt>
                <c:pt idx="121">
                  <c:v>25.367965367965301</c:v>
                </c:pt>
                <c:pt idx="122">
                  <c:v>25.281385281385202</c:v>
                </c:pt>
                <c:pt idx="123">
                  <c:v>25.281385281385202</c:v>
                </c:pt>
                <c:pt idx="124">
                  <c:v>25.281385281385202</c:v>
                </c:pt>
                <c:pt idx="125">
                  <c:v>25.281385281385202</c:v>
                </c:pt>
                <c:pt idx="126">
                  <c:v>25.281385281385202</c:v>
                </c:pt>
                <c:pt idx="127">
                  <c:v>25.194805194805099</c:v>
                </c:pt>
                <c:pt idx="128">
                  <c:v>25.108225108225099</c:v>
                </c:pt>
                <c:pt idx="129">
                  <c:v>25.108225108225099</c:v>
                </c:pt>
                <c:pt idx="130">
                  <c:v>25.108225108225099</c:v>
                </c:pt>
                <c:pt idx="131">
                  <c:v>25.108225108225099</c:v>
                </c:pt>
                <c:pt idx="132">
                  <c:v>25.021645021645</c:v>
                </c:pt>
                <c:pt idx="133">
                  <c:v>25.021645021645</c:v>
                </c:pt>
                <c:pt idx="134">
                  <c:v>24.935064935064901</c:v>
                </c:pt>
                <c:pt idx="135">
                  <c:v>24.848484848484802</c:v>
                </c:pt>
                <c:pt idx="136">
                  <c:v>24.848484848484802</c:v>
                </c:pt>
                <c:pt idx="137">
                  <c:v>24.848484848484802</c:v>
                </c:pt>
                <c:pt idx="138">
                  <c:v>24.848484848484802</c:v>
                </c:pt>
                <c:pt idx="139">
                  <c:v>24.848484848484802</c:v>
                </c:pt>
                <c:pt idx="140">
                  <c:v>24.848484848484802</c:v>
                </c:pt>
                <c:pt idx="141">
                  <c:v>24.761904761904699</c:v>
                </c:pt>
                <c:pt idx="142">
                  <c:v>24.761904761904699</c:v>
                </c:pt>
                <c:pt idx="143">
                  <c:v>24.761904761904699</c:v>
                </c:pt>
                <c:pt idx="144">
                  <c:v>24.761904761904699</c:v>
                </c:pt>
                <c:pt idx="145">
                  <c:v>24.761904761904699</c:v>
                </c:pt>
                <c:pt idx="146">
                  <c:v>24.761904761904699</c:v>
                </c:pt>
                <c:pt idx="147">
                  <c:v>24.761904761904699</c:v>
                </c:pt>
                <c:pt idx="148">
                  <c:v>24.761904761904699</c:v>
                </c:pt>
                <c:pt idx="149">
                  <c:v>24.761904761904699</c:v>
                </c:pt>
                <c:pt idx="150">
                  <c:v>24.5887445887445</c:v>
                </c:pt>
                <c:pt idx="151">
                  <c:v>24.5887445887445</c:v>
                </c:pt>
                <c:pt idx="152">
                  <c:v>24.5887445887445</c:v>
                </c:pt>
                <c:pt idx="153">
                  <c:v>24.5887445887445</c:v>
                </c:pt>
                <c:pt idx="154">
                  <c:v>24.5887445887445</c:v>
                </c:pt>
                <c:pt idx="155">
                  <c:v>24.5887445887445</c:v>
                </c:pt>
                <c:pt idx="156">
                  <c:v>24.502164502164501</c:v>
                </c:pt>
                <c:pt idx="157">
                  <c:v>24.502164502164501</c:v>
                </c:pt>
                <c:pt idx="158">
                  <c:v>24.502164502164501</c:v>
                </c:pt>
                <c:pt idx="159">
                  <c:v>24.502164502164501</c:v>
                </c:pt>
                <c:pt idx="160">
                  <c:v>24.502164502164501</c:v>
                </c:pt>
                <c:pt idx="161">
                  <c:v>24.502164502164501</c:v>
                </c:pt>
                <c:pt idx="162">
                  <c:v>24.502164502164501</c:v>
                </c:pt>
                <c:pt idx="163">
                  <c:v>24.502164502164501</c:v>
                </c:pt>
                <c:pt idx="164">
                  <c:v>24.502164502164501</c:v>
                </c:pt>
                <c:pt idx="165">
                  <c:v>24.329004329004299</c:v>
                </c:pt>
                <c:pt idx="166">
                  <c:v>24.329004329004299</c:v>
                </c:pt>
                <c:pt idx="167">
                  <c:v>24.329004329004299</c:v>
                </c:pt>
                <c:pt idx="168">
                  <c:v>24.329004329004299</c:v>
                </c:pt>
                <c:pt idx="169">
                  <c:v>24.329004329004299</c:v>
                </c:pt>
                <c:pt idx="170">
                  <c:v>24.2424242424242</c:v>
                </c:pt>
                <c:pt idx="171">
                  <c:v>24.2424242424242</c:v>
                </c:pt>
                <c:pt idx="172">
                  <c:v>24.2424242424242</c:v>
                </c:pt>
                <c:pt idx="173">
                  <c:v>24.069264069264001</c:v>
                </c:pt>
                <c:pt idx="174">
                  <c:v>24.069264069264001</c:v>
                </c:pt>
                <c:pt idx="175">
                  <c:v>24.069264069264001</c:v>
                </c:pt>
                <c:pt idx="176">
                  <c:v>24.069264069264001</c:v>
                </c:pt>
                <c:pt idx="177">
                  <c:v>24.069264069264001</c:v>
                </c:pt>
                <c:pt idx="178">
                  <c:v>24.069264069264001</c:v>
                </c:pt>
                <c:pt idx="179">
                  <c:v>24.069264069264001</c:v>
                </c:pt>
                <c:pt idx="180">
                  <c:v>23.982683982683898</c:v>
                </c:pt>
                <c:pt idx="181">
                  <c:v>23.982683982683898</c:v>
                </c:pt>
                <c:pt idx="182">
                  <c:v>23.982683982683898</c:v>
                </c:pt>
                <c:pt idx="183">
                  <c:v>23.982683982683898</c:v>
                </c:pt>
                <c:pt idx="184">
                  <c:v>23.982683982683898</c:v>
                </c:pt>
                <c:pt idx="185">
                  <c:v>23.896103896103799</c:v>
                </c:pt>
                <c:pt idx="186">
                  <c:v>23.8095238095238</c:v>
                </c:pt>
                <c:pt idx="187">
                  <c:v>23.8095238095238</c:v>
                </c:pt>
                <c:pt idx="188">
                  <c:v>23.7229437229437</c:v>
                </c:pt>
                <c:pt idx="189">
                  <c:v>23.7229437229437</c:v>
                </c:pt>
                <c:pt idx="190">
                  <c:v>23.7229437229437</c:v>
                </c:pt>
                <c:pt idx="191">
                  <c:v>23.7229437229437</c:v>
                </c:pt>
                <c:pt idx="192">
                  <c:v>23.7229437229437</c:v>
                </c:pt>
                <c:pt idx="193">
                  <c:v>23.636363636363601</c:v>
                </c:pt>
                <c:pt idx="194">
                  <c:v>23.549783549783498</c:v>
                </c:pt>
                <c:pt idx="195">
                  <c:v>23.549783549783498</c:v>
                </c:pt>
                <c:pt idx="196">
                  <c:v>23.549783549783498</c:v>
                </c:pt>
                <c:pt idx="197">
                  <c:v>23.549783549783498</c:v>
                </c:pt>
                <c:pt idx="198">
                  <c:v>23.463203463203399</c:v>
                </c:pt>
                <c:pt idx="199">
                  <c:v>23.463203463203399</c:v>
                </c:pt>
                <c:pt idx="200">
                  <c:v>23.463203463203399</c:v>
                </c:pt>
                <c:pt idx="201">
                  <c:v>23.463203463203399</c:v>
                </c:pt>
                <c:pt idx="202">
                  <c:v>23.463203463203399</c:v>
                </c:pt>
                <c:pt idx="203">
                  <c:v>23.3766233766233</c:v>
                </c:pt>
                <c:pt idx="204">
                  <c:v>23.290043290043201</c:v>
                </c:pt>
                <c:pt idx="205">
                  <c:v>23.290043290043201</c:v>
                </c:pt>
                <c:pt idx="206">
                  <c:v>23.290043290043201</c:v>
                </c:pt>
                <c:pt idx="207">
                  <c:v>23.290043290043201</c:v>
                </c:pt>
                <c:pt idx="208">
                  <c:v>23.290043290043201</c:v>
                </c:pt>
                <c:pt idx="209">
                  <c:v>23.290043290043201</c:v>
                </c:pt>
                <c:pt idx="210">
                  <c:v>23.203463203463201</c:v>
                </c:pt>
                <c:pt idx="211">
                  <c:v>23.203463203463201</c:v>
                </c:pt>
                <c:pt idx="212">
                  <c:v>23.203463203463201</c:v>
                </c:pt>
                <c:pt idx="213">
                  <c:v>23.116883116883098</c:v>
                </c:pt>
                <c:pt idx="214">
                  <c:v>23.030303030302999</c:v>
                </c:pt>
                <c:pt idx="215">
                  <c:v>23.030303030302999</c:v>
                </c:pt>
                <c:pt idx="216">
                  <c:v>22.9437229437229</c:v>
                </c:pt>
                <c:pt idx="217">
                  <c:v>22.9437229437229</c:v>
                </c:pt>
                <c:pt idx="218">
                  <c:v>22.9437229437229</c:v>
                </c:pt>
                <c:pt idx="219">
                  <c:v>22.770562770562702</c:v>
                </c:pt>
                <c:pt idx="220">
                  <c:v>22.770562770562702</c:v>
                </c:pt>
                <c:pt idx="221">
                  <c:v>22.770562770562702</c:v>
                </c:pt>
                <c:pt idx="222">
                  <c:v>22.683982683982599</c:v>
                </c:pt>
                <c:pt idx="223">
                  <c:v>22.683982683982599</c:v>
                </c:pt>
                <c:pt idx="224">
                  <c:v>22.683982683982599</c:v>
                </c:pt>
                <c:pt idx="225">
                  <c:v>22.5108225108225</c:v>
                </c:pt>
                <c:pt idx="226">
                  <c:v>22.5108225108225</c:v>
                </c:pt>
                <c:pt idx="227">
                  <c:v>22.5108225108225</c:v>
                </c:pt>
                <c:pt idx="228">
                  <c:v>22.424242424242401</c:v>
                </c:pt>
                <c:pt idx="229">
                  <c:v>22.424242424242401</c:v>
                </c:pt>
                <c:pt idx="230">
                  <c:v>22.424242424242401</c:v>
                </c:pt>
                <c:pt idx="231">
                  <c:v>22.424242424242401</c:v>
                </c:pt>
                <c:pt idx="232">
                  <c:v>22.424242424242401</c:v>
                </c:pt>
                <c:pt idx="233">
                  <c:v>22.251082251082199</c:v>
                </c:pt>
                <c:pt idx="234">
                  <c:v>22.251082251082199</c:v>
                </c:pt>
                <c:pt idx="235">
                  <c:v>22.1645021645021</c:v>
                </c:pt>
                <c:pt idx="236">
                  <c:v>22.1645021645021</c:v>
                </c:pt>
                <c:pt idx="237">
                  <c:v>22.1645021645021</c:v>
                </c:pt>
                <c:pt idx="238">
                  <c:v>22.1645021645021</c:v>
                </c:pt>
                <c:pt idx="239">
                  <c:v>22.1645021645021</c:v>
                </c:pt>
                <c:pt idx="240">
                  <c:v>22.1645021645021</c:v>
                </c:pt>
                <c:pt idx="241">
                  <c:v>22.1645021645021</c:v>
                </c:pt>
                <c:pt idx="242">
                  <c:v>22.1645021645021</c:v>
                </c:pt>
                <c:pt idx="243">
                  <c:v>22.1645021645021</c:v>
                </c:pt>
                <c:pt idx="244">
                  <c:v>22.1645021645021</c:v>
                </c:pt>
                <c:pt idx="245">
                  <c:v>22.1645021645021</c:v>
                </c:pt>
                <c:pt idx="246">
                  <c:v>22.1645021645021</c:v>
                </c:pt>
                <c:pt idx="247">
                  <c:v>22.1645021645021</c:v>
                </c:pt>
                <c:pt idx="248">
                  <c:v>22.1645021645021</c:v>
                </c:pt>
                <c:pt idx="249">
                  <c:v>22.1645021645021</c:v>
                </c:pt>
                <c:pt idx="250">
                  <c:v>22.1645021645021</c:v>
                </c:pt>
                <c:pt idx="251">
                  <c:v>22.1645021645021</c:v>
                </c:pt>
                <c:pt idx="252">
                  <c:v>21.991341991341901</c:v>
                </c:pt>
                <c:pt idx="253">
                  <c:v>21.991341991341901</c:v>
                </c:pt>
                <c:pt idx="254">
                  <c:v>21.991341991341901</c:v>
                </c:pt>
                <c:pt idx="255">
                  <c:v>21.991341991341901</c:v>
                </c:pt>
                <c:pt idx="256">
                  <c:v>21.991341991341901</c:v>
                </c:pt>
                <c:pt idx="257">
                  <c:v>21.991341991341901</c:v>
                </c:pt>
                <c:pt idx="258">
                  <c:v>21.991341991341901</c:v>
                </c:pt>
                <c:pt idx="259">
                  <c:v>21.991341991341901</c:v>
                </c:pt>
                <c:pt idx="260">
                  <c:v>21.991341991341901</c:v>
                </c:pt>
                <c:pt idx="261">
                  <c:v>21.991341991341901</c:v>
                </c:pt>
                <c:pt idx="262">
                  <c:v>21.991341991341901</c:v>
                </c:pt>
                <c:pt idx="263">
                  <c:v>21.991341991341901</c:v>
                </c:pt>
                <c:pt idx="264">
                  <c:v>21.991341991341901</c:v>
                </c:pt>
                <c:pt idx="265">
                  <c:v>21.991341991341901</c:v>
                </c:pt>
                <c:pt idx="266">
                  <c:v>21.904761904761902</c:v>
                </c:pt>
                <c:pt idx="267">
                  <c:v>21.904761904761902</c:v>
                </c:pt>
                <c:pt idx="268">
                  <c:v>21.904761904761902</c:v>
                </c:pt>
                <c:pt idx="269">
                  <c:v>21.904761904761902</c:v>
                </c:pt>
                <c:pt idx="270">
                  <c:v>21.904761904761902</c:v>
                </c:pt>
                <c:pt idx="271">
                  <c:v>21.818181818181799</c:v>
                </c:pt>
                <c:pt idx="272">
                  <c:v>21.7316017316017</c:v>
                </c:pt>
                <c:pt idx="273">
                  <c:v>21.7316017316017</c:v>
                </c:pt>
                <c:pt idx="274">
                  <c:v>21.7316017316017</c:v>
                </c:pt>
                <c:pt idx="275">
                  <c:v>21.7316017316017</c:v>
                </c:pt>
                <c:pt idx="276">
                  <c:v>21.6450216450216</c:v>
                </c:pt>
                <c:pt idx="277">
                  <c:v>21.6450216450216</c:v>
                </c:pt>
                <c:pt idx="278">
                  <c:v>21.6450216450216</c:v>
                </c:pt>
                <c:pt idx="279">
                  <c:v>21.6450216450216</c:v>
                </c:pt>
                <c:pt idx="280">
                  <c:v>21.6450216450216</c:v>
                </c:pt>
                <c:pt idx="281">
                  <c:v>21.6450216450216</c:v>
                </c:pt>
                <c:pt idx="282">
                  <c:v>21.6450216450216</c:v>
                </c:pt>
                <c:pt idx="283">
                  <c:v>21.6450216450216</c:v>
                </c:pt>
                <c:pt idx="284">
                  <c:v>21.558441558441501</c:v>
                </c:pt>
                <c:pt idx="285">
                  <c:v>21.471861471861398</c:v>
                </c:pt>
                <c:pt idx="286">
                  <c:v>21.471861471861398</c:v>
                </c:pt>
                <c:pt idx="287">
                  <c:v>21.471861471861398</c:v>
                </c:pt>
                <c:pt idx="288">
                  <c:v>21.471861471861398</c:v>
                </c:pt>
                <c:pt idx="289">
                  <c:v>21.471861471861398</c:v>
                </c:pt>
                <c:pt idx="290">
                  <c:v>21.471861471861398</c:v>
                </c:pt>
                <c:pt idx="291">
                  <c:v>21.471861471861398</c:v>
                </c:pt>
                <c:pt idx="292">
                  <c:v>21.471861471861398</c:v>
                </c:pt>
                <c:pt idx="293">
                  <c:v>21.385281385281299</c:v>
                </c:pt>
                <c:pt idx="294">
                  <c:v>21.385281385281299</c:v>
                </c:pt>
                <c:pt idx="295">
                  <c:v>21.385281385281299</c:v>
                </c:pt>
                <c:pt idx="296">
                  <c:v>21.385281385281299</c:v>
                </c:pt>
                <c:pt idx="297">
                  <c:v>21.385281385281299</c:v>
                </c:pt>
                <c:pt idx="298">
                  <c:v>21.385281385281299</c:v>
                </c:pt>
                <c:pt idx="299">
                  <c:v>21.385281385281299</c:v>
                </c:pt>
                <c:pt idx="300">
                  <c:v>21.385281385281299</c:v>
                </c:pt>
                <c:pt idx="301">
                  <c:v>21.385281385281299</c:v>
                </c:pt>
                <c:pt idx="302">
                  <c:v>21.385281385281299</c:v>
                </c:pt>
                <c:pt idx="303">
                  <c:v>21.385281385281299</c:v>
                </c:pt>
                <c:pt idx="304">
                  <c:v>21.385281385281299</c:v>
                </c:pt>
                <c:pt idx="305">
                  <c:v>21.385281385281299</c:v>
                </c:pt>
                <c:pt idx="306">
                  <c:v>21.2987012987013</c:v>
                </c:pt>
                <c:pt idx="307">
                  <c:v>21.2121212121212</c:v>
                </c:pt>
                <c:pt idx="308">
                  <c:v>21.2121212121212</c:v>
                </c:pt>
                <c:pt idx="309">
                  <c:v>21.125541125541101</c:v>
                </c:pt>
                <c:pt idx="310">
                  <c:v>21.125541125541101</c:v>
                </c:pt>
                <c:pt idx="311">
                  <c:v>21.125541125541101</c:v>
                </c:pt>
                <c:pt idx="312">
                  <c:v>21.125541125541101</c:v>
                </c:pt>
                <c:pt idx="313">
                  <c:v>20.952380952380899</c:v>
                </c:pt>
                <c:pt idx="314">
                  <c:v>20.952380952380899</c:v>
                </c:pt>
                <c:pt idx="315">
                  <c:v>20.952380952380899</c:v>
                </c:pt>
                <c:pt idx="316">
                  <c:v>20.952380952380899</c:v>
                </c:pt>
                <c:pt idx="317">
                  <c:v>20.8658008658008</c:v>
                </c:pt>
                <c:pt idx="318">
                  <c:v>20.8658008658008</c:v>
                </c:pt>
                <c:pt idx="319">
                  <c:v>20.8658008658008</c:v>
                </c:pt>
                <c:pt idx="320">
                  <c:v>20.779220779220701</c:v>
                </c:pt>
                <c:pt idx="321">
                  <c:v>20.692640692640602</c:v>
                </c:pt>
                <c:pt idx="322">
                  <c:v>20.692640692640602</c:v>
                </c:pt>
                <c:pt idx="323">
                  <c:v>20.692640692640602</c:v>
                </c:pt>
                <c:pt idx="324">
                  <c:v>20.692640692640602</c:v>
                </c:pt>
                <c:pt idx="325">
                  <c:v>20.692640692640602</c:v>
                </c:pt>
                <c:pt idx="326">
                  <c:v>20.606060606060598</c:v>
                </c:pt>
                <c:pt idx="327">
                  <c:v>20.606060606060598</c:v>
                </c:pt>
                <c:pt idx="328">
                  <c:v>20.606060606060598</c:v>
                </c:pt>
                <c:pt idx="329">
                  <c:v>20.606060606060598</c:v>
                </c:pt>
                <c:pt idx="330">
                  <c:v>20.606060606060598</c:v>
                </c:pt>
                <c:pt idx="331">
                  <c:v>20.519480519480499</c:v>
                </c:pt>
                <c:pt idx="332">
                  <c:v>20.4329004329004</c:v>
                </c:pt>
                <c:pt idx="333">
                  <c:v>20.4329004329004</c:v>
                </c:pt>
                <c:pt idx="334">
                  <c:v>20.4329004329004</c:v>
                </c:pt>
                <c:pt idx="335">
                  <c:v>20.4329004329004</c:v>
                </c:pt>
                <c:pt idx="336">
                  <c:v>20.4329004329004</c:v>
                </c:pt>
                <c:pt idx="337">
                  <c:v>20.4329004329004</c:v>
                </c:pt>
                <c:pt idx="338">
                  <c:v>20.4329004329004</c:v>
                </c:pt>
                <c:pt idx="339">
                  <c:v>20.4329004329004</c:v>
                </c:pt>
                <c:pt idx="340">
                  <c:v>20.4329004329004</c:v>
                </c:pt>
                <c:pt idx="341">
                  <c:v>20.4329004329004</c:v>
                </c:pt>
                <c:pt idx="342">
                  <c:v>20.346320346320301</c:v>
                </c:pt>
                <c:pt idx="343">
                  <c:v>20.346320346320301</c:v>
                </c:pt>
                <c:pt idx="344">
                  <c:v>20.346320346320301</c:v>
                </c:pt>
                <c:pt idx="345">
                  <c:v>20.346320346320301</c:v>
                </c:pt>
                <c:pt idx="346">
                  <c:v>20.346320346320301</c:v>
                </c:pt>
                <c:pt idx="347">
                  <c:v>20.346320346320301</c:v>
                </c:pt>
                <c:pt idx="348">
                  <c:v>20.173160173160099</c:v>
                </c:pt>
                <c:pt idx="349">
                  <c:v>20.173160173160099</c:v>
                </c:pt>
                <c:pt idx="350">
                  <c:v>20.173160173160099</c:v>
                </c:pt>
                <c:pt idx="351">
                  <c:v>20.173160173160099</c:v>
                </c:pt>
                <c:pt idx="352">
                  <c:v>20.173160173160099</c:v>
                </c:pt>
                <c:pt idx="353">
                  <c:v>20.173160173160099</c:v>
                </c:pt>
                <c:pt idx="354">
                  <c:v>20.173160173160099</c:v>
                </c:pt>
                <c:pt idx="355">
                  <c:v>20.08658008658</c:v>
                </c:pt>
                <c:pt idx="356">
                  <c:v>20.08658008658</c:v>
                </c:pt>
                <c:pt idx="357">
                  <c:v>19.9444444444444</c:v>
                </c:pt>
                <c:pt idx="358">
                  <c:v>19.9444444444444</c:v>
                </c:pt>
                <c:pt idx="359">
                  <c:v>19.9444444444444</c:v>
                </c:pt>
                <c:pt idx="360">
                  <c:v>19.9444444444444</c:v>
                </c:pt>
                <c:pt idx="361">
                  <c:v>19.8888888888888</c:v>
                </c:pt>
                <c:pt idx="362">
                  <c:v>19.8333333333333</c:v>
                </c:pt>
                <c:pt idx="363">
                  <c:v>19.7777777777777</c:v>
                </c:pt>
                <c:pt idx="364">
                  <c:v>19.7777777777777</c:v>
                </c:pt>
                <c:pt idx="365">
                  <c:v>19.7777777777777</c:v>
                </c:pt>
                <c:pt idx="366">
                  <c:v>19.7222222222222</c:v>
                </c:pt>
                <c:pt idx="367">
                  <c:v>19.7222222222222</c:v>
                </c:pt>
                <c:pt idx="368">
                  <c:v>19.7222222222222</c:v>
                </c:pt>
                <c:pt idx="369">
                  <c:v>19.7222222222222</c:v>
                </c:pt>
                <c:pt idx="370">
                  <c:v>19.7222222222222</c:v>
                </c:pt>
                <c:pt idx="371">
                  <c:v>19.7222222222222</c:v>
                </c:pt>
                <c:pt idx="372">
                  <c:v>19.7222222222222</c:v>
                </c:pt>
                <c:pt idx="373">
                  <c:v>19.7222222222222</c:v>
                </c:pt>
                <c:pt idx="374">
                  <c:v>19.7222222222222</c:v>
                </c:pt>
                <c:pt idx="375">
                  <c:v>19.6111111111111</c:v>
                </c:pt>
                <c:pt idx="376">
                  <c:v>19.6111111111111</c:v>
                </c:pt>
                <c:pt idx="377">
                  <c:v>19.6111111111111</c:v>
                </c:pt>
                <c:pt idx="378">
                  <c:v>19.6111111111111</c:v>
                </c:pt>
                <c:pt idx="379">
                  <c:v>19.6111111111111</c:v>
                </c:pt>
                <c:pt idx="380">
                  <c:v>19.6111111111111</c:v>
                </c:pt>
                <c:pt idx="381">
                  <c:v>19.6111111111111</c:v>
                </c:pt>
                <c:pt idx="382">
                  <c:v>19.5555555555555</c:v>
                </c:pt>
                <c:pt idx="383">
                  <c:v>19.5555555555555</c:v>
                </c:pt>
                <c:pt idx="384">
                  <c:v>19.5555555555555</c:v>
                </c:pt>
                <c:pt idx="385">
                  <c:v>19.5555555555555</c:v>
                </c:pt>
                <c:pt idx="386">
                  <c:v>19.5555555555555</c:v>
                </c:pt>
                <c:pt idx="387">
                  <c:v>19.5555555555555</c:v>
                </c:pt>
                <c:pt idx="388">
                  <c:v>19.4444444444444</c:v>
                </c:pt>
                <c:pt idx="389">
                  <c:v>19.4444444444444</c:v>
                </c:pt>
                <c:pt idx="390">
                  <c:v>19.4444444444444</c:v>
                </c:pt>
                <c:pt idx="391">
                  <c:v>19.4444444444444</c:v>
                </c:pt>
                <c:pt idx="392">
                  <c:v>19.3888888888888</c:v>
                </c:pt>
                <c:pt idx="393">
                  <c:v>19.3888888888888</c:v>
                </c:pt>
                <c:pt idx="394">
                  <c:v>19.3888888888888</c:v>
                </c:pt>
                <c:pt idx="395">
                  <c:v>19.3888888888888</c:v>
                </c:pt>
                <c:pt idx="396">
                  <c:v>19.3333333333333</c:v>
                </c:pt>
                <c:pt idx="397">
                  <c:v>19.2777777777777</c:v>
                </c:pt>
                <c:pt idx="398">
                  <c:v>19.2777777777777</c:v>
                </c:pt>
                <c:pt idx="399">
                  <c:v>19.2777777777777</c:v>
                </c:pt>
                <c:pt idx="400">
                  <c:v>19.2777777777777</c:v>
                </c:pt>
                <c:pt idx="401">
                  <c:v>19.2777777777777</c:v>
                </c:pt>
                <c:pt idx="402">
                  <c:v>19.2777777777777</c:v>
                </c:pt>
                <c:pt idx="403">
                  <c:v>19.2222222222222</c:v>
                </c:pt>
                <c:pt idx="404">
                  <c:v>19.2222222222222</c:v>
                </c:pt>
                <c:pt idx="405">
                  <c:v>19.2222222222222</c:v>
                </c:pt>
                <c:pt idx="406">
                  <c:v>19.2222222222222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EA02-4FA1-9E97-109F15FCF5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4166552"/>
        <c:axId val="464163928"/>
      </c:scatterChart>
      <c:valAx>
        <c:axId val="464166552"/>
        <c:scaling>
          <c:orientation val="minMax"/>
          <c:max val="2.5"/>
          <c:min val="0.2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𝑙</a:t>
                </a:r>
                <a:r>
                  <a:rPr lang="ru-RU" sz="20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0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/𝑙</a:t>
                </a:r>
                <a:r>
                  <a:rPr lang="ru-RU" sz="20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 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464163928"/>
        <c:crosses val="autoZero"/>
        <c:crossBetween val="midCat"/>
      </c:valAx>
      <c:valAx>
        <c:axId val="464163928"/>
        <c:scaling>
          <c:orientation val="minMax"/>
          <c:max val="29"/>
          <c:min val="1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√(𝑃</a:t>
                </a:r>
                <a:r>
                  <a:rPr lang="ru-RU" sz="1800" b="0" i="0" u="none" strike="noStrike" baseline="0" dirty="0" err="1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кр</a:t>
                </a:r>
                <a:r>
                  <a:rPr lang="en-US" sz="18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/</a:t>
                </a:r>
                <a:r>
                  <a:rPr lang="ru-RU" sz="18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𝐽1 </a:t>
                </a:r>
                <a:r>
                  <a:rPr lang="en-US" sz="18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46416655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ru-RU" sz="2400">
                <a:latin typeface="Times New Roman" panose="02020603050405020304" pitchFamily="18" charset="0"/>
                <a:cs typeface="Times New Roman" panose="02020603050405020304" pitchFamily="18" charset="0"/>
              </a:rPr>
              <a:t>Сравнение аппроксимирующих</a:t>
            </a:r>
            <a:r>
              <a:rPr lang="ru-RU" sz="2400" baseline="0">
                <a:latin typeface="Times New Roman" panose="02020603050405020304" pitchFamily="18" charset="0"/>
                <a:cs typeface="Times New Roman" panose="02020603050405020304" pitchFamily="18" charset="0"/>
              </a:rPr>
              <a:t> функций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178254593175853"/>
          <c:y val="0.10021542176308491"/>
          <c:w val="0.85239509514435696"/>
          <c:h val="0.76853609172457427"/>
        </c:manualLayout>
      </c:layout>
      <c:scatterChart>
        <c:scatterStyle val="smoothMarker"/>
        <c:varyColors val="0"/>
        <c:ser>
          <c:idx val="0"/>
          <c:order val="0"/>
          <c:tx>
            <c:v>200</c:v>
          </c:tx>
          <c:spPr>
            <a:ln w="2222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7"/>
            <c:spPr>
              <a:solidFill>
                <a:srgbClr val="FF0000"/>
              </a:solidFill>
              <a:ln w="19050">
                <a:solidFill>
                  <a:srgbClr val="FF0000"/>
                </a:solidFill>
              </a:ln>
              <a:effectLst/>
            </c:spPr>
          </c:marker>
          <c:xVal>
            <c:numRef>
              <c:f>'сравнение аппроксимаций'!$A$6:$A$412</c:f>
              <c:numCache>
                <c:formatCode>General</c:formatCode>
                <c:ptCount val="407"/>
                <c:pt idx="0">
                  <c:v>0.30465116279069698</c:v>
                </c:pt>
                <c:pt idx="1">
                  <c:v>0.30581395348837198</c:v>
                </c:pt>
                <c:pt idx="2">
                  <c:v>0.30697674418604598</c:v>
                </c:pt>
                <c:pt idx="3">
                  <c:v>0.30813953488371998</c:v>
                </c:pt>
                <c:pt idx="4">
                  <c:v>0.31046511627906898</c:v>
                </c:pt>
                <c:pt idx="5">
                  <c:v>0.31162790697674397</c:v>
                </c:pt>
                <c:pt idx="6">
                  <c:v>0.31395348837209303</c:v>
                </c:pt>
                <c:pt idx="7">
                  <c:v>0.31511627906976702</c:v>
                </c:pt>
                <c:pt idx="8">
                  <c:v>0.31744186046511602</c:v>
                </c:pt>
                <c:pt idx="9">
                  <c:v>0.31860465116279002</c:v>
                </c:pt>
                <c:pt idx="10">
                  <c:v>0.31976744186046502</c:v>
                </c:pt>
                <c:pt idx="11">
                  <c:v>0.32093023255813902</c:v>
                </c:pt>
                <c:pt idx="12">
                  <c:v>0.32209302325581302</c:v>
                </c:pt>
                <c:pt idx="13">
                  <c:v>0.32325581395348801</c:v>
                </c:pt>
                <c:pt idx="14">
                  <c:v>0.32441860465116201</c:v>
                </c:pt>
                <c:pt idx="15">
                  <c:v>0.32674418604651101</c:v>
                </c:pt>
                <c:pt idx="16">
                  <c:v>0.32790697674418601</c:v>
                </c:pt>
                <c:pt idx="17">
                  <c:v>0.32906976744186001</c:v>
                </c:pt>
                <c:pt idx="18">
                  <c:v>0.331395348837209</c:v>
                </c:pt>
                <c:pt idx="19">
                  <c:v>0.332558139534883</c:v>
                </c:pt>
                <c:pt idx="20">
                  <c:v>0.334883720930232</c:v>
                </c:pt>
                <c:pt idx="21">
                  <c:v>0.336046511627907</c:v>
                </c:pt>
                <c:pt idx="22">
                  <c:v>0.33837209302325499</c:v>
                </c:pt>
                <c:pt idx="23">
                  <c:v>0.33953488372092999</c:v>
                </c:pt>
                <c:pt idx="24">
                  <c:v>0.34186046511627899</c:v>
                </c:pt>
                <c:pt idx="25">
                  <c:v>0.34302325581395299</c:v>
                </c:pt>
                <c:pt idx="26">
                  <c:v>0.34534883720930198</c:v>
                </c:pt>
                <c:pt idx="27">
                  <c:v>0.34651162790697598</c:v>
                </c:pt>
                <c:pt idx="28">
                  <c:v>0.34883720930232498</c:v>
                </c:pt>
                <c:pt idx="29">
                  <c:v>0.35</c:v>
                </c:pt>
                <c:pt idx="30">
                  <c:v>0.35232558139534798</c:v>
                </c:pt>
                <c:pt idx="31">
                  <c:v>0.35348837209302297</c:v>
                </c:pt>
                <c:pt idx="32">
                  <c:v>0.35465116279069703</c:v>
                </c:pt>
                <c:pt idx="33">
                  <c:v>0.35581395348837203</c:v>
                </c:pt>
                <c:pt idx="34">
                  <c:v>0.35697674418604602</c:v>
                </c:pt>
                <c:pt idx="35">
                  <c:v>0.36046511627906902</c:v>
                </c:pt>
                <c:pt idx="36">
                  <c:v>0.36279069767441802</c:v>
                </c:pt>
                <c:pt idx="37">
                  <c:v>0.36395348837209301</c:v>
                </c:pt>
                <c:pt idx="38">
                  <c:v>0.36627906976744101</c:v>
                </c:pt>
                <c:pt idx="39">
                  <c:v>0.36744186046511601</c:v>
                </c:pt>
                <c:pt idx="40">
                  <c:v>0.36976744186046501</c:v>
                </c:pt>
                <c:pt idx="41">
                  <c:v>0.37093023255813901</c:v>
                </c:pt>
                <c:pt idx="42">
                  <c:v>0.372093023255813</c:v>
                </c:pt>
                <c:pt idx="43">
                  <c:v>0.373255813953488</c:v>
                </c:pt>
                <c:pt idx="44">
                  <c:v>0.374418604651162</c:v>
                </c:pt>
                <c:pt idx="45">
                  <c:v>0.376744186046511</c:v>
                </c:pt>
                <c:pt idx="46">
                  <c:v>0.377906976744186</c:v>
                </c:pt>
                <c:pt idx="47">
                  <c:v>0.38023255813953399</c:v>
                </c:pt>
                <c:pt idx="48">
                  <c:v>0.38255813953488299</c:v>
                </c:pt>
                <c:pt idx="49">
                  <c:v>0.38372093023255799</c:v>
                </c:pt>
                <c:pt idx="50">
                  <c:v>0.38488372093023199</c:v>
                </c:pt>
                <c:pt idx="51">
                  <c:v>0.38720930232558098</c:v>
                </c:pt>
                <c:pt idx="52">
                  <c:v>0.38837209302325498</c:v>
                </c:pt>
                <c:pt idx="53">
                  <c:v>0.39069767441860398</c:v>
                </c:pt>
                <c:pt idx="54">
                  <c:v>0.39186046511627898</c:v>
                </c:pt>
                <c:pt idx="55">
                  <c:v>0.39418604651162698</c:v>
                </c:pt>
                <c:pt idx="56">
                  <c:v>0.39534883720930197</c:v>
                </c:pt>
                <c:pt idx="57">
                  <c:v>0.39767441860465103</c:v>
                </c:pt>
                <c:pt idx="58">
                  <c:v>0.4</c:v>
                </c:pt>
                <c:pt idx="59">
                  <c:v>0.40303030303030302</c:v>
                </c:pt>
                <c:pt idx="60">
                  <c:v>0.40606060606060601</c:v>
                </c:pt>
                <c:pt idx="61">
                  <c:v>0.40909090909090901</c:v>
                </c:pt>
                <c:pt idx="62">
                  <c:v>0.41060606060605997</c:v>
                </c:pt>
                <c:pt idx="63">
                  <c:v>0.412121212121212</c:v>
                </c:pt>
                <c:pt idx="64">
                  <c:v>0.41666666666666602</c:v>
                </c:pt>
                <c:pt idx="65">
                  <c:v>0.41969696969696901</c:v>
                </c:pt>
                <c:pt idx="66">
                  <c:v>0.42121212121212098</c:v>
                </c:pt>
                <c:pt idx="67">
                  <c:v>0.42424242424242398</c:v>
                </c:pt>
                <c:pt idx="68">
                  <c:v>0.42727272727272703</c:v>
                </c:pt>
                <c:pt idx="69">
                  <c:v>0.428787878787878</c:v>
                </c:pt>
                <c:pt idx="70">
                  <c:v>0.43030303030303002</c:v>
                </c:pt>
                <c:pt idx="71">
                  <c:v>0.43333333333333302</c:v>
                </c:pt>
                <c:pt idx="72">
                  <c:v>0.43484848484848398</c:v>
                </c:pt>
                <c:pt idx="73">
                  <c:v>0.43787878787878698</c:v>
                </c:pt>
                <c:pt idx="74">
                  <c:v>0.439393939393939</c:v>
                </c:pt>
                <c:pt idx="75">
                  <c:v>0.44393939393939302</c:v>
                </c:pt>
                <c:pt idx="76">
                  <c:v>0.44696969696969702</c:v>
                </c:pt>
                <c:pt idx="77">
                  <c:v>0.44848484848484799</c:v>
                </c:pt>
                <c:pt idx="78">
                  <c:v>0.45151515151515098</c:v>
                </c:pt>
                <c:pt idx="79">
                  <c:v>0.45303030303030301</c:v>
                </c:pt>
                <c:pt idx="80">
                  <c:v>0.45757575757575703</c:v>
                </c:pt>
                <c:pt idx="81">
                  <c:v>0.46060606060606002</c:v>
                </c:pt>
                <c:pt idx="82">
                  <c:v>0.46363636363636301</c:v>
                </c:pt>
                <c:pt idx="83">
                  <c:v>0.46515151515151498</c:v>
                </c:pt>
                <c:pt idx="84">
                  <c:v>0.46666666666666601</c:v>
                </c:pt>
                <c:pt idx="85">
                  <c:v>0.469696969696969</c:v>
                </c:pt>
                <c:pt idx="86">
                  <c:v>0.47121212121212103</c:v>
                </c:pt>
                <c:pt idx="87">
                  <c:v>0.47424242424242402</c:v>
                </c:pt>
                <c:pt idx="88">
                  <c:v>0.47575757575757499</c:v>
                </c:pt>
                <c:pt idx="89">
                  <c:v>0.47727272727272702</c:v>
                </c:pt>
                <c:pt idx="90">
                  <c:v>0.47878787878787799</c:v>
                </c:pt>
                <c:pt idx="91">
                  <c:v>0.48030303030303001</c:v>
                </c:pt>
                <c:pt idx="92">
                  <c:v>0.483333333333333</c:v>
                </c:pt>
                <c:pt idx="93">
                  <c:v>0.48484848484848397</c:v>
                </c:pt>
                <c:pt idx="94">
                  <c:v>0.48787878787878702</c:v>
                </c:pt>
                <c:pt idx="95">
                  <c:v>0.48939393939393899</c:v>
                </c:pt>
                <c:pt idx="96">
                  <c:v>0.49242424242424199</c:v>
                </c:pt>
                <c:pt idx="97">
                  <c:v>0.49696969696969701</c:v>
                </c:pt>
                <c:pt idx="98">
                  <c:v>0.49848484848484798</c:v>
                </c:pt>
                <c:pt idx="99">
                  <c:v>0.5</c:v>
                </c:pt>
                <c:pt idx="100">
                  <c:v>0.50185185185185099</c:v>
                </c:pt>
                <c:pt idx="101">
                  <c:v>0.50740740740740697</c:v>
                </c:pt>
                <c:pt idx="102">
                  <c:v>0.50925925925925897</c:v>
                </c:pt>
                <c:pt idx="103">
                  <c:v>0.51296296296296295</c:v>
                </c:pt>
                <c:pt idx="104">
                  <c:v>0.51481481481481395</c:v>
                </c:pt>
                <c:pt idx="105">
                  <c:v>0.51851851851851805</c:v>
                </c:pt>
                <c:pt idx="106">
                  <c:v>0.52037037037037004</c:v>
                </c:pt>
                <c:pt idx="107">
                  <c:v>0.52407407407407403</c:v>
                </c:pt>
                <c:pt idx="108">
                  <c:v>0.52592592592592602</c:v>
                </c:pt>
                <c:pt idx="109">
                  <c:v>0.52962962962962901</c:v>
                </c:pt>
                <c:pt idx="110">
                  <c:v>0.531481481481481</c:v>
                </c:pt>
                <c:pt idx="111">
                  <c:v>0.53518518518518499</c:v>
                </c:pt>
                <c:pt idx="112">
                  <c:v>0.53703703703703698</c:v>
                </c:pt>
                <c:pt idx="113">
                  <c:v>0.54074074074073997</c:v>
                </c:pt>
                <c:pt idx="114">
                  <c:v>0.54444444444444395</c:v>
                </c:pt>
                <c:pt idx="115">
                  <c:v>0.54629629629629595</c:v>
                </c:pt>
                <c:pt idx="116">
                  <c:v>0.54814814814814805</c:v>
                </c:pt>
                <c:pt idx="117">
                  <c:v>0.55185185185185104</c:v>
                </c:pt>
                <c:pt idx="118">
                  <c:v>0.55370370370370303</c:v>
                </c:pt>
                <c:pt idx="119">
                  <c:v>0.55740740740740702</c:v>
                </c:pt>
                <c:pt idx="120">
                  <c:v>0.56111111111111101</c:v>
                </c:pt>
                <c:pt idx="121">
                  <c:v>0.562962962962963</c:v>
                </c:pt>
                <c:pt idx="122">
                  <c:v>0.56666666666666599</c:v>
                </c:pt>
                <c:pt idx="123">
                  <c:v>0.56851851851851798</c:v>
                </c:pt>
                <c:pt idx="124">
                  <c:v>0.57037037037036997</c:v>
                </c:pt>
                <c:pt idx="125">
                  <c:v>0.57592592592592595</c:v>
                </c:pt>
                <c:pt idx="126">
                  <c:v>0.57962962962962905</c:v>
                </c:pt>
                <c:pt idx="127">
                  <c:v>0.58148148148148104</c:v>
                </c:pt>
                <c:pt idx="128">
                  <c:v>0.58333333333333304</c:v>
                </c:pt>
                <c:pt idx="129">
                  <c:v>0.58518518518518503</c:v>
                </c:pt>
                <c:pt idx="130">
                  <c:v>0.58703703703703702</c:v>
                </c:pt>
                <c:pt idx="131">
                  <c:v>0.59074074074074001</c:v>
                </c:pt>
                <c:pt idx="132">
                  <c:v>0.592592592592592</c:v>
                </c:pt>
                <c:pt idx="133">
                  <c:v>0.59629629629629599</c:v>
                </c:pt>
                <c:pt idx="134">
                  <c:v>0.6</c:v>
                </c:pt>
                <c:pt idx="135">
                  <c:v>0.60232558139534897</c:v>
                </c:pt>
                <c:pt idx="136">
                  <c:v>0.60465116279069697</c:v>
                </c:pt>
                <c:pt idx="137">
                  <c:v>0.60930232558139497</c:v>
                </c:pt>
                <c:pt idx="138">
                  <c:v>0.61162790697674396</c:v>
                </c:pt>
                <c:pt idx="139">
                  <c:v>0.61860465116279095</c:v>
                </c:pt>
                <c:pt idx="140">
                  <c:v>0.62325581395348795</c:v>
                </c:pt>
                <c:pt idx="141">
                  <c:v>0.62558139534883705</c:v>
                </c:pt>
                <c:pt idx="142">
                  <c:v>0.63023255813953505</c:v>
                </c:pt>
                <c:pt idx="143">
                  <c:v>0.63255813953488405</c:v>
                </c:pt>
                <c:pt idx="144">
                  <c:v>0.63720930232558104</c:v>
                </c:pt>
                <c:pt idx="145">
                  <c:v>0.63953488372093004</c:v>
                </c:pt>
                <c:pt idx="146">
                  <c:v>0.64418604651162803</c:v>
                </c:pt>
                <c:pt idx="147">
                  <c:v>0.64651162790697703</c:v>
                </c:pt>
                <c:pt idx="148">
                  <c:v>0.65116279069767402</c:v>
                </c:pt>
                <c:pt idx="149">
                  <c:v>0.65348837209302302</c:v>
                </c:pt>
                <c:pt idx="150">
                  <c:v>0.65813953488372101</c:v>
                </c:pt>
                <c:pt idx="151">
                  <c:v>0.66046511627907001</c:v>
                </c:pt>
                <c:pt idx="152">
                  <c:v>0.665116279069767</c:v>
                </c:pt>
                <c:pt idx="153">
                  <c:v>0.667441860465116</c:v>
                </c:pt>
                <c:pt idx="154">
                  <c:v>0.67441860465116299</c:v>
                </c:pt>
                <c:pt idx="155">
                  <c:v>0.67906976744185998</c:v>
                </c:pt>
                <c:pt idx="156">
                  <c:v>0.68139534883720898</c:v>
                </c:pt>
                <c:pt idx="157">
                  <c:v>0.69302325581395396</c:v>
                </c:pt>
                <c:pt idx="158">
                  <c:v>0.69534883720930196</c:v>
                </c:pt>
                <c:pt idx="159">
                  <c:v>0.7</c:v>
                </c:pt>
                <c:pt idx="160">
                  <c:v>0.70512820512820495</c:v>
                </c:pt>
                <c:pt idx="161">
                  <c:v>0.70769230769230795</c:v>
                </c:pt>
                <c:pt idx="162">
                  <c:v>0.71025641025641095</c:v>
                </c:pt>
                <c:pt idx="163">
                  <c:v>0.71538461538461595</c:v>
                </c:pt>
                <c:pt idx="164">
                  <c:v>0.71794871794871795</c:v>
                </c:pt>
                <c:pt idx="165">
                  <c:v>0.72307692307692395</c:v>
                </c:pt>
                <c:pt idx="166">
                  <c:v>0.72564102564102595</c:v>
                </c:pt>
                <c:pt idx="167">
                  <c:v>0.73076923076923095</c:v>
                </c:pt>
                <c:pt idx="168">
                  <c:v>0.73333333333333395</c:v>
                </c:pt>
                <c:pt idx="169">
                  <c:v>0.73846153846153895</c:v>
                </c:pt>
                <c:pt idx="170">
                  <c:v>0.74102564102564195</c:v>
                </c:pt>
                <c:pt idx="171">
                  <c:v>0.74615384615384694</c:v>
                </c:pt>
                <c:pt idx="172">
                  <c:v>0.74871794871794894</c:v>
                </c:pt>
                <c:pt idx="173">
                  <c:v>0.75384615384615505</c:v>
                </c:pt>
                <c:pt idx="174">
                  <c:v>0.75641025641025705</c:v>
                </c:pt>
                <c:pt idx="175">
                  <c:v>0.76153846153846205</c:v>
                </c:pt>
                <c:pt idx="176">
                  <c:v>0.76410256410256505</c:v>
                </c:pt>
                <c:pt idx="177">
                  <c:v>0.76666666666666805</c:v>
                </c:pt>
                <c:pt idx="178">
                  <c:v>0.76923076923077005</c:v>
                </c:pt>
                <c:pt idx="179">
                  <c:v>0.77179487179487305</c:v>
                </c:pt>
                <c:pt idx="180">
                  <c:v>0.77692307692307805</c:v>
                </c:pt>
                <c:pt idx="181">
                  <c:v>0.77948717948718105</c:v>
                </c:pt>
                <c:pt idx="182">
                  <c:v>0.78205128205128305</c:v>
                </c:pt>
                <c:pt idx="183">
                  <c:v>0.78461538461538605</c:v>
                </c:pt>
                <c:pt idx="184">
                  <c:v>0.78717948717948805</c:v>
                </c:pt>
                <c:pt idx="185">
                  <c:v>0.78974358974359105</c:v>
                </c:pt>
                <c:pt idx="186">
                  <c:v>0.79230769230769404</c:v>
                </c:pt>
                <c:pt idx="187">
                  <c:v>0.79487179487179604</c:v>
                </c:pt>
                <c:pt idx="188">
                  <c:v>0.80294117647059005</c:v>
                </c:pt>
                <c:pt idx="189">
                  <c:v>0.80882352941176705</c:v>
                </c:pt>
                <c:pt idx="190">
                  <c:v>0.81176470588235505</c:v>
                </c:pt>
                <c:pt idx="191">
                  <c:v>0.81764705882353195</c:v>
                </c:pt>
                <c:pt idx="192">
                  <c:v>0.82058823529411995</c:v>
                </c:pt>
                <c:pt idx="193">
                  <c:v>0.82352941176470895</c:v>
                </c:pt>
                <c:pt idx="194">
                  <c:v>0.82647058823529695</c:v>
                </c:pt>
                <c:pt idx="195">
                  <c:v>0.82941176470588596</c:v>
                </c:pt>
                <c:pt idx="196">
                  <c:v>0.83529411764706196</c:v>
                </c:pt>
                <c:pt idx="197">
                  <c:v>0.83823529411765096</c:v>
                </c:pt>
                <c:pt idx="198">
                  <c:v>0.84705882352941597</c:v>
                </c:pt>
                <c:pt idx="199">
                  <c:v>0.85294117647059298</c:v>
                </c:pt>
                <c:pt idx="200">
                  <c:v>0.85588235294118098</c:v>
                </c:pt>
                <c:pt idx="201">
                  <c:v>0.86470588235294599</c:v>
                </c:pt>
                <c:pt idx="202">
                  <c:v>0.87058823529412299</c:v>
                </c:pt>
                <c:pt idx="203">
                  <c:v>0.87352941176471199</c:v>
                </c:pt>
                <c:pt idx="204">
                  <c:v>0.8764705882353</c:v>
                </c:pt>
                <c:pt idx="205">
                  <c:v>0.879411764705888</c:v>
                </c:pt>
                <c:pt idx="206">
                  <c:v>0.882352941176477</c:v>
                </c:pt>
                <c:pt idx="207">
                  <c:v>0.88823529411765401</c:v>
                </c:pt>
                <c:pt idx="208">
                  <c:v>0.89117647058824201</c:v>
                </c:pt>
                <c:pt idx="209">
                  <c:v>0.89705882352941901</c:v>
                </c:pt>
                <c:pt idx="210">
                  <c:v>0.90000000000000802</c:v>
                </c:pt>
                <c:pt idx="211">
                  <c:v>0.90666666666667695</c:v>
                </c:pt>
                <c:pt idx="212">
                  <c:v>0.91000000000001102</c:v>
                </c:pt>
                <c:pt idx="213">
                  <c:v>0.92000000000001303</c:v>
                </c:pt>
                <c:pt idx="214">
                  <c:v>0.92666666666668196</c:v>
                </c:pt>
                <c:pt idx="215">
                  <c:v>0.93000000000001604</c:v>
                </c:pt>
                <c:pt idx="216">
                  <c:v>0.93666666666668397</c:v>
                </c:pt>
                <c:pt idx="217">
                  <c:v>0.94000000000001804</c:v>
                </c:pt>
                <c:pt idx="218">
                  <c:v>0.94666666666668697</c:v>
                </c:pt>
                <c:pt idx="219">
                  <c:v>0.95333333333335502</c:v>
                </c:pt>
                <c:pt idx="220">
                  <c:v>0.95666666666668898</c:v>
                </c:pt>
                <c:pt idx="221">
                  <c:v>0.96000000000002395</c:v>
                </c:pt>
                <c:pt idx="222">
                  <c:v>0.96666666666669199</c:v>
                </c:pt>
                <c:pt idx="223">
                  <c:v>0.97000000000002595</c:v>
                </c:pt>
                <c:pt idx="224">
                  <c:v>0.97666666666669399</c:v>
                </c:pt>
                <c:pt idx="225">
                  <c:v>0.98333333333336304</c:v>
                </c:pt>
                <c:pt idx="226">
                  <c:v>0.986666666666697</c:v>
                </c:pt>
                <c:pt idx="227">
                  <c:v>0.99666666666669901</c:v>
                </c:pt>
                <c:pt idx="228">
                  <c:v>1.00487804878054</c:v>
                </c:pt>
                <c:pt idx="229">
                  <c:v>1.00975609756103</c:v>
                </c:pt>
                <c:pt idx="230">
                  <c:v>1.01463414634152</c:v>
                </c:pt>
                <c:pt idx="231">
                  <c:v>1.0243902439025001</c:v>
                </c:pt>
                <c:pt idx="232">
                  <c:v>1.0292682926829899</c:v>
                </c:pt>
                <c:pt idx="233">
                  <c:v>1.03902439024397</c:v>
                </c:pt>
                <c:pt idx="234">
                  <c:v>1.04390243902446</c:v>
                </c:pt>
                <c:pt idx="235">
                  <c:v>1.04878048780495</c:v>
                </c:pt>
                <c:pt idx="236">
                  <c:v>1.0536585365854401</c:v>
                </c:pt>
                <c:pt idx="237">
                  <c:v>1.0585365853659301</c:v>
                </c:pt>
                <c:pt idx="238">
                  <c:v>1.0731707317074</c:v>
                </c:pt>
                <c:pt idx="239">
                  <c:v>1.08292682926838</c:v>
                </c:pt>
                <c:pt idx="240">
                  <c:v>1.08780487804887</c:v>
                </c:pt>
                <c:pt idx="241">
                  <c:v>1.0975609756098501</c:v>
                </c:pt>
                <c:pt idx="242">
                  <c:v>1.1024390243903399</c:v>
                </c:pt>
                <c:pt idx="243">
                  <c:v>1.11219512195132</c:v>
                </c:pt>
                <c:pt idx="244">
                  <c:v>1.11707317073181</c:v>
                </c:pt>
                <c:pt idx="245">
                  <c:v>1.1268292682927901</c:v>
                </c:pt>
                <c:pt idx="246">
                  <c:v>1.1317073170732801</c:v>
                </c:pt>
                <c:pt idx="247">
                  <c:v>1.1414634146342599</c:v>
                </c:pt>
                <c:pt idx="248">
                  <c:v>1.14634146341475</c:v>
                </c:pt>
                <c:pt idx="249">
                  <c:v>1.15609756097573</c:v>
                </c:pt>
                <c:pt idx="250">
                  <c:v>1.1609756097562201</c:v>
                </c:pt>
                <c:pt idx="251">
                  <c:v>1.1707317073172001</c:v>
                </c:pt>
                <c:pt idx="252">
                  <c:v>1.1804878048781799</c:v>
                </c:pt>
                <c:pt idx="253">
                  <c:v>1.18536585365867</c:v>
                </c:pt>
                <c:pt idx="254">
                  <c:v>1.19024390243916</c:v>
                </c:pt>
                <c:pt idx="255">
                  <c:v>1.2000000000001401</c:v>
                </c:pt>
                <c:pt idx="256">
                  <c:v>1.2048780487806301</c:v>
                </c:pt>
                <c:pt idx="257">
                  <c:v>1.2146341463416099</c:v>
                </c:pt>
                <c:pt idx="258">
                  <c:v>1.2195121951221</c:v>
                </c:pt>
                <c:pt idx="259">
                  <c:v>1.22926829268308</c:v>
                </c:pt>
                <c:pt idx="260">
                  <c:v>1.2341463414635701</c:v>
                </c:pt>
                <c:pt idx="261">
                  <c:v>1.2390243902440601</c:v>
                </c:pt>
                <c:pt idx="262">
                  <c:v>1.2487804878050399</c:v>
                </c:pt>
                <c:pt idx="263">
                  <c:v>1.25853658536602</c:v>
                </c:pt>
                <c:pt idx="264">
                  <c:v>1.26341463414651</c:v>
                </c:pt>
                <c:pt idx="265">
                  <c:v>1.2780487804879801</c:v>
                </c:pt>
                <c:pt idx="266">
                  <c:v>1.29268292682945</c:v>
                </c:pt>
                <c:pt idx="267">
                  <c:v>1.30243902439043</c:v>
                </c:pt>
                <c:pt idx="268">
                  <c:v>1.3073170731709201</c:v>
                </c:pt>
                <c:pt idx="269">
                  <c:v>1.3170731707319101</c:v>
                </c:pt>
                <c:pt idx="270">
                  <c:v>1.3219512195123999</c:v>
                </c:pt>
                <c:pt idx="271">
                  <c:v>1.3268292682928899</c:v>
                </c:pt>
                <c:pt idx="272">
                  <c:v>1.33658536585387</c:v>
                </c:pt>
                <c:pt idx="273">
                  <c:v>1.3512195121953401</c:v>
                </c:pt>
                <c:pt idx="274">
                  <c:v>1.3609756097563199</c:v>
                </c:pt>
                <c:pt idx="275">
                  <c:v>1.36585365853681</c:v>
                </c:pt>
                <c:pt idx="276">
                  <c:v>1.3707317073173</c:v>
                </c:pt>
                <c:pt idx="277">
                  <c:v>1.37560975609779</c:v>
                </c:pt>
                <c:pt idx="278">
                  <c:v>1.38048780487828</c:v>
                </c:pt>
                <c:pt idx="279">
                  <c:v>1.3902439024392601</c:v>
                </c:pt>
                <c:pt idx="280">
                  <c:v>1.3951219512197499</c:v>
                </c:pt>
                <c:pt idx="281">
                  <c:v>1.40487804878073</c:v>
                </c:pt>
                <c:pt idx="282">
                  <c:v>1.40975609756122</c:v>
                </c:pt>
                <c:pt idx="283">
                  <c:v>1.4243902439026901</c:v>
                </c:pt>
                <c:pt idx="284">
                  <c:v>1.4292682926831799</c:v>
                </c:pt>
                <c:pt idx="285">
                  <c:v>1.4341463414636699</c:v>
                </c:pt>
                <c:pt idx="286">
                  <c:v>1.43902439024416</c:v>
                </c:pt>
                <c:pt idx="287">
                  <c:v>1.44878048780514</c:v>
                </c:pt>
                <c:pt idx="288">
                  <c:v>1.45365853658563</c:v>
                </c:pt>
                <c:pt idx="289">
                  <c:v>1.4634146341466101</c:v>
                </c:pt>
                <c:pt idx="290">
                  <c:v>1.4682926829270999</c:v>
                </c:pt>
                <c:pt idx="291">
                  <c:v>1.47804878048808</c:v>
                </c:pt>
                <c:pt idx="292">
                  <c:v>1.48292682926857</c:v>
                </c:pt>
                <c:pt idx="293">
                  <c:v>1.4926829268295501</c:v>
                </c:pt>
                <c:pt idx="294">
                  <c:v>1.4975609756100401</c:v>
                </c:pt>
                <c:pt idx="295">
                  <c:v>1.5073170731710199</c:v>
                </c:pt>
                <c:pt idx="296">
                  <c:v>1.52195121951249</c:v>
                </c:pt>
                <c:pt idx="297">
                  <c:v>1.52682926829298</c:v>
                </c:pt>
                <c:pt idx="298">
                  <c:v>1.5365853658539601</c:v>
                </c:pt>
                <c:pt idx="299">
                  <c:v>1.5414634146344499</c:v>
                </c:pt>
                <c:pt idx="300">
                  <c:v>1.55121951219543</c:v>
                </c:pt>
                <c:pt idx="301">
                  <c:v>1.55609756097592</c:v>
                </c:pt>
                <c:pt idx="302">
                  <c:v>1.5707317073173901</c:v>
                </c:pt>
                <c:pt idx="303">
                  <c:v>1.5804878048783699</c:v>
                </c:pt>
                <c:pt idx="304">
                  <c:v>1.58536585365886</c:v>
                </c:pt>
                <c:pt idx="305">
                  <c:v>1.59512195121984</c:v>
                </c:pt>
                <c:pt idx="306">
                  <c:v>1.60000000000033</c:v>
                </c:pt>
                <c:pt idx="307">
                  <c:v>1.6048780487808201</c:v>
                </c:pt>
                <c:pt idx="308">
                  <c:v>1.6097560975613101</c:v>
                </c:pt>
                <c:pt idx="309">
                  <c:v>1.6195121951222999</c:v>
                </c:pt>
                <c:pt idx="310">
                  <c:v>1.62439024390279</c:v>
                </c:pt>
                <c:pt idx="311">
                  <c:v>1.62926829268328</c:v>
                </c:pt>
                <c:pt idx="312">
                  <c:v>1.6390243902442601</c:v>
                </c:pt>
                <c:pt idx="313">
                  <c:v>1.6487804878052399</c:v>
                </c:pt>
                <c:pt idx="314">
                  <c:v>1.6536585365857299</c:v>
                </c:pt>
                <c:pt idx="315">
                  <c:v>1.65853658536622</c:v>
                </c:pt>
                <c:pt idx="316">
                  <c:v>1.6682926829272</c:v>
                </c:pt>
                <c:pt idx="317">
                  <c:v>1.67317073170769</c:v>
                </c:pt>
                <c:pt idx="318">
                  <c:v>1.6829268292686701</c:v>
                </c:pt>
                <c:pt idx="319">
                  <c:v>1.6878048780491599</c:v>
                </c:pt>
                <c:pt idx="320">
                  <c:v>1.6926829268296499</c:v>
                </c:pt>
                <c:pt idx="321">
                  <c:v>1.69756097561014</c:v>
                </c:pt>
                <c:pt idx="322">
                  <c:v>1.70243902439063</c:v>
                </c:pt>
                <c:pt idx="323">
                  <c:v>1.7121951219516101</c:v>
                </c:pt>
                <c:pt idx="324">
                  <c:v>1.7170731707321001</c:v>
                </c:pt>
                <c:pt idx="325">
                  <c:v>1.7268292682930799</c:v>
                </c:pt>
                <c:pt idx="326">
                  <c:v>1.73170731707357</c:v>
                </c:pt>
                <c:pt idx="327">
                  <c:v>1.74146341463455</c:v>
                </c:pt>
                <c:pt idx="328">
                  <c:v>1.74634146341504</c:v>
                </c:pt>
                <c:pt idx="329">
                  <c:v>1.7560975609760201</c:v>
                </c:pt>
                <c:pt idx="330">
                  <c:v>1.7609756097565099</c:v>
                </c:pt>
                <c:pt idx="331">
                  <c:v>1.7658536585369999</c:v>
                </c:pt>
                <c:pt idx="332">
                  <c:v>1.77073170731749</c:v>
                </c:pt>
                <c:pt idx="333">
                  <c:v>1.77560975609798</c:v>
                </c:pt>
                <c:pt idx="334">
                  <c:v>1.7853658536589601</c:v>
                </c:pt>
                <c:pt idx="335">
                  <c:v>1.7902439024394501</c:v>
                </c:pt>
                <c:pt idx="336">
                  <c:v>1.8000000000004299</c:v>
                </c:pt>
                <c:pt idx="337">
                  <c:v>1.80487804878092</c:v>
                </c:pt>
                <c:pt idx="338">
                  <c:v>1.8146341463419</c:v>
                </c:pt>
                <c:pt idx="339">
                  <c:v>1.81951219512239</c:v>
                </c:pt>
                <c:pt idx="340">
                  <c:v>1.8292682926833701</c:v>
                </c:pt>
                <c:pt idx="341">
                  <c:v>1.8341463414638599</c:v>
                </c:pt>
                <c:pt idx="342">
                  <c:v>1.8390243902443499</c:v>
                </c:pt>
                <c:pt idx="343">
                  <c:v>1.84390243902484</c:v>
                </c:pt>
                <c:pt idx="344">
                  <c:v>1.84878048780533</c:v>
                </c:pt>
                <c:pt idx="345">
                  <c:v>1.8634146341468001</c:v>
                </c:pt>
                <c:pt idx="346">
                  <c:v>1.8731707317077799</c:v>
                </c:pt>
                <c:pt idx="347">
                  <c:v>1.87804878048827</c:v>
                </c:pt>
                <c:pt idx="348">
                  <c:v>1.88780487804925</c:v>
                </c:pt>
                <c:pt idx="349">
                  <c:v>1.89268292682974</c:v>
                </c:pt>
                <c:pt idx="350">
                  <c:v>1.9024390243907201</c:v>
                </c:pt>
                <c:pt idx="351">
                  <c:v>1.9073170731712099</c:v>
                </c:pt>
                <c:pt idx="352">
                  <c:v>1.91707317073219</c:v>
                </c:pt>
                <c:pt idx="353">
                  <c:v>1.92195121951268</c:v>
                </c:pt>
                <c:pt idx="354">
                  <c:v>1.93170731707367</c:v>
                </c:pt>
                <c:pt idx="355">
                  <c:v>1.9365853658541601</c:v>
                </c:pt>
                <c:pt idx="356">
                  <c:v>1.9463414634151399</c:v>
                </c:pt>
                <c:pt idx="357">
                  <c:v>1.95609756097612</c:v>
                </c:pt>
                <c:pt idx="358">
                  <c:v>1.96097560975661</c:v>
                </c:pt>
                <c:pt idx="359">
                  <c:v>1.9658536585371</c:v>
                </c:pt>
                <c:pt idx="360">
                  <c:v>1.9756097560980801</c:v>
                </c:pt>
                <c:pt idx="361">
                  <c:v>1.9804878048785699</c:v>
                </c:pt>
                <c:pt idx="362">
                  <c:v>1.99512195122004</c:v>
                </c:pt>
                <c:pt idx="363">
                  <c:v>2.0000000000008602</c:v>
                </c:pt>
                <c:pt idx="364">
                  <c:v>2.0078864353321002</c:v>
                </c:pt>
                <c:pt idx="365">
                  <c:v>2.0157728706633402</c:v>
                </c:pt>
                <c:pt idx="366">
                  <c:v>2.0394321766570598</c:v>
                </c:pt>
                <c:pt idx="367">
                  <c:v>2.0552050473195398</c:v>
                </c:pt>
                <c:pt idx="368">
                  <c:v>2.0630914826507798</c:v>
                </c:pt>
                <c:pt idx="369">
                  <c:v>2.0788643533132598</c:v>
                </c:pt>
                <c:pt idx="370">
                  <c:v>2.0867507886444998</c:v>
                </c:pt>
                <c:pt idx="371">
                  <c:v>2.1025236593069798</c:v>
                </c:pt>
                <c:pt idx="372">
                  <c:v>2.1104100946382198</c:v>
                </c:pt>
                <c:pt idx="373">
                  <c:v>2.1261829653006998</c:v>
                </c:pt>
                <c:pt idx="374">
                  <c:v>2.1340694006319398</c:v>
                </c:pt>
                <c:pt idx="375">
                  <c:v>2.1498422712944198</c:v>
                </c:pt>
                <c:pt idx="376">
                  <c:v>2.1577287066256599</c:v>
                </c:pt>
                <c:pt idx="377">
                  <c:v>2.1735015772881399</c:v>
                </c:pt>
                <c:pt idx="378">
                  <c:v>2.1813880126193799</c:v>
                </c:pt>
                <c:pt idx="379">
                  <c:v>2.1971608832818599</c:v>
                </c:pt>
                <c:pt idx="380">
                  <c:v>2.2050473186130999</c:v>
                </c:pt>
                <c:pt idx="381">
                  <c:v>2.2208201892755799</c:v>
                </c:pt>
                <c:pt idx="382">
                  <c:v>2.2287066246068199</c:v>
                </c:pt>
                <c:pt idx="383">
                  <c:v>2.2444794952692999</c:v>
                </c:pt>
                <c:pt idx="384">
                  <c:v>2.2523659306005399</c:v>
                </c:pt>
                <c:pt idx="385">
                  <c:v>2.2681388012630199</c:v>
                </c:pt>
                <c:pt idx="386">
                  <c:v>2.2760252365942599</c:v>
                </c:pt>
                <c:pt idx="387">
                  <c:v>2.2917981072567399</c:v>
                </c:pt>
                <c:pt idx="388">
                  <c:v>2.3075709779192199</c:v>
                </c:pt>
                <c:pt idx="389">
                  <c:v>2.31545741325046</c:v>
                </c:pt>
                <c:pt idx="390">
                  <c:v>2.3233438485817</c:v>
                </c:pt>
                <c:pt idx="391">
                  <c:v>2.33911671924418</c:v>
                </c:pt>
                <c:pt idx="392">
                  <c:v>2.34700315457542</c:v>
                </c:pt>
                <c:pt idx="393">
                  <c:v>2.3627760252379</c:v>
                </c:pt>
                <c:pt idx="394">
                  <c:v>2.37066246056914</c:v>
                </c:pt>
                <c:pt idx="395">
                  <c:v>2.37854889590038</c:v>
                </c:pt>
                <c:pt idx="396">
                  <c:v>2.39432176656286</c:v>
                </c:pt>
                <c:pt idx="397">
                  <c:v>2.4022082018941</c:v>
                </c:pt>
                <c:pt idx="398">
                  <c:v>2.41009463722534</c:v>
                </c:pt>
                <c:pt idx="399">
                  <c:v>2.41798107255658</c:v>
                </c:pt>
                <c:pt idx="400">
                  <c:v>2.43375394321906</c:v>
                </c:pt>
                <c:pt idx="401">
                  <c:v>2.4416403785503</c:v>
                </c:pt>
                <c:pt idx="402">
                  <c:v>2.45741324921278</c:v>
                </c:pt>
                <c:pt idx="403">
                  <c:v>2.47318611987526</c:v>
                </c:pt>
                <c:pt idx="404">
                  <c:v>2.4810725552065001</c:v>
                </c:pt>
                <c:pt idx="405">
                  <c:v>2.4889589905377401</c:v>
                </c:pt>
                <c:pt idx="406">
                  <c:v>2.5047318612002201</c:v>
                </c:pt>
              </c:numCache>
            </c:numRef>
          </c:xVal>
          <c:yVal>
            <c:numRef>
              <c:f>'сравнение аппроксимаций'!$B$6:$B$412</c:f>
              <c:numCache>
                <c:formatCode>General</c:formatCode>
                <c:ptCount val="407"/>
                <c:pt idx="0">
                  <c:v>28.225108225108201</c:v>
                </c:pt>
                <c:pt idx="1">
                  <c:v>28.138528138528098</c:v>
                </c:pt>
                <c:pt idx="2">
                  <c:v>28.138528138528098</c:v>
                </c:pt>
                <c:pt idx="3">
                  <c:v>28.138528138528098</c:v>
                </c:pt>
                <c:pt idx="4">
                  <c:v>28.138528138528098</c:v>
                </c:pt>
                <c:pt idx="5">
                  <c:v>28.138528138528098</c:v>
                </c:pt>
                <c:pt idx="6">
                  <c:v>28.138528138528098</c:v>
                </c:pt>
                <c:pt idx="7">
                  <c:v>28.138528138528098</c:v>
                </c:pt>
                <c:pt idx="8">
                  <c:v>28.138528138528098</c:v>
                </c:pt>
                <c:pt idx="9">
                  <c:v>28.051948051947999</c:v>
                </c:pt>
                <c:pt idx="10">
                  <c:v>27.9653679653679</c:v>
                </c:pt>
                <c:pt idx="11">
                  <c:v>27.878787878787801</c:v>
                </c:pt>
                <c:pt idx="12">
                  <c:v>27.878787878787801</c:v>
                </c:pt>
                <c:pt idx="13">
                  <c:v>27.878787878787801</c:v>
                </c:pt>
                <c:pt idx="14">
                  <c:v>27.878787878787801</c:v>
                </c:pt>
                <c:pt idx="15">
                  <c:v>27.705627705627698</c:v>
                </c:pt>
                <c:pt idx="16">
                  <c:v>27.705627705627698</c:v>
                </c:pt>
                <c:pt idx="17">
                  <c:v>27.705627705627698</c:v>
                </c:pt>
                <c:pt idx="18">
                  <c:v>27.705627705627698</c:v>
                </c:pt>
                <c:pt idx="19">
                  <c:v>27.619047619047599</c:v>
                </c:pt>
                <c:pt idx="20">
                  <c:v>27.619047619047599</c:v>
                </c:pt>
                <c:pt idx="21">
                  <c:v>27.619047619047599</c:v>
                </c:pt>
                <c:pt idx="22">
                  <c:v>27.619047619047599</c:v>
                </c:pt>
                <c:pt idx="23">
                  <c:v>27.619047619047599</c:v>
                </c:pt>
                <c:pt idx="24">
                  <c:v>27.619047619047599</c:v>
                </c:pt>
                <c:pt idx="25">
                  <c:v>27.619047619047599</c:v>
                </c:pt>
                <c:pt idx="26">
                  <c:v>27.619047619047599</c:v>
                </c:pt>
                <c:pt idx="27">
                  <c:v>27.619047619047599</c:v>
                </c:pt>
                <c:pt idx="28">
                  <c:v>27.619047619047599</c:v>
                </c:pt>
                <c:pt idx="29">
                  <c:v>27.619047619047599</c:v>
                </c:pt>
                <c:pt idx="30">
                  <c:v>27.619047619047599</c:v>
                </c:pt>
                <c:pt idx="31">
                  <c:v>27.619047619047599</c:v>
                </c:pt>
                <c:pt idx="32">
                  <c:v>27.5324675324675</c:v>
                </c:pt>
                <c:pt idx="33">
                  <c:v>27.445887445887401</c:v>
                </c:pt>
                <c:pt idx="34">
                  <c:v>27.445887445887401</c:v>
                </c:pt>
                <c:pt idx="35">
                  <c:v>27.359307359307302</c:v>
                </c:pt>
                <c:pt idx="36">
                  <c:v>27.359307359307302</c:v>
                </c:pt>
                <c:pt idx="37">
                  <c:v>27.359307359307302</c:v>
                </c:pt>
                <c:pt idx="38">
                  <c:v>27.1861471861471</c:v>
                </c:pt>
                <c:pt idx="39">
                  <c:v>27.1861471861471</c:v>
                </c:pt>
                <c:pt idx="40">
                  <c:v>27.1861471861471</c:v>
                </c:pt>
                <c:pt idx="41">
                  <c:v>27.1861471861471</c:v>
                </c:pt>
                <c:pt idx="42">
                  <c:v>27.0995670995671</c:v>
                </c:pt>
                <c:pt idx="43">
                  <c:v>27.0995670995671</c:v>
                </c:pt>
                <c:pt idx="44">
                  <c:v>27.0995670995671</c:v>
                </c:pt>
                <c:pt idx="45">
                  <c:v>27.0995670995671</c:v>
                </c:pt>
                <c:pt idx="46">
                  <c:v>27.0995670995671</c:v>
                </c:pt>
                <c:pt idx="47">
                  <c:v>27.0995670995671</c:v>
                </c:pt>
                <c:pt idx="48">
                  <c:v>27.012987012987001</c:v>
                </c:pt>
                <c:pt idx="49">
                  <c:v>26.926406926406901</c:v>
                </c:pt>
                <c:pt idx="50">
                  <c:v>26.926406926406901</c:v>
                </c:pt>
                <c:pt idx="51">
                  <c:v>26.926406926406901</c:v>
                </c:pt>
                <c:pt idx="52">
                  <c:v>26.926406926406901</c:v>
                </c:pt>
                <c:pt idx="53">
                  <c:v>26.926406926406901</c:v>
                </c:pt>
                <c:pt idx="54">
                  <c:v>26.926406926406901</c:v>
                </c:pt>
                <c:pt idx="55">
                  <c:v>26.926406926406901</c:v>
                </c:pt>
                <c:pt idx="56">
                  <c:v>26.926406926406901</c:v>
                </c:pt>
                <c:pt idx="57">
                  <c:v>26.926406926406901</c:v>
                </c:pt>
                <c:pt idx="58">
                  <c:v>26.926406926406901</c:v>
                </c:pt>
                <c:pt idx="59">
                  <c:v>26.926406926406901</c:v>
                </c:pt>
                <c:pt idx="60">
                  <c:v>26.926406926406901</c:v>
                </c:pt>
                <c:pt idx="61">
                  <c:v>26.839826839826799</c:v>
                </c:pt>
                <c:pt idx="62">
                  <c:v>26.839826839826799</c:v>
                </c:pt>
                <c:pt idx="63">
                  <c:v>26.839826839826799</c:v>
                </c:pt>
                <c:pt idx="64">
                  <c:v>26.839826839826799</c:v>
                </c:pt>
                <c:pt idx="65">
                  <c:v>26.839826839826799</c:v>
                </c:pt>
                <c:pt idx="66">
                  <c:v>26.839826839826799</c:v>
                </c:pt>
                <c:pt idx="67">
                  <c:v>26.839826839826799</c:v>
                </c:pt>
                <c:pt idx="68">
                  <c:v>26.6666666666666</c:v>
                </c:pt>
                <c:pt idx="69">
                  <c:v>26.6666666666666</c:v>
                </c:pt>
                <c:pt idx="70">
                  <c:v>26.6666666666666</c:v>
                </c:pt>
                <c:pt idx="71">
                  <c:v>26.6666666666666</c:v>
                </c:pt>
                <c:pt idx="72">
                  <c:v>26.6666666666666</c:v>
                </c:pt>
                <c:pt idx="73">
                  <c:v>26.6666666666666</c:v>
                </c:pt>
                <c:pt idx="74">
                  <c:v>26.6666666666666</c:v>
                </c:pt>
                <c:pt idx="75">
                  <c:v>26.6666666666666</c:v>
                </c:pt>
                <c:pt idx="76">
                  <c:v>26.6666666666666</c:v>
                </c:pt>
                <c:pt idx="77">
                  <c:v>26.6666666666666</c:v>
                </c:pt>
                <c:pt idx="78">
                  <c:v>26.6666666666666</c:v>
                </c:pt>
                <c:pt idx="79">
                  <c:v>26.6666666666666</c:v>
                </c:pt>
                <c:pt idx="80">
                  <c:v>26.580086580086501</c:v>
                </c:pt>
                <c:pt idx="81">
                  <c:v>26.580086580086501</c:v>
                </c:pt>
                <c:pt idx="82">
                  <c:v>26.406926406926399</c:v>
                </c:pt>
                <c:pt idx="83">
                  <c:v>26.406926406926399</c:v>
                </c:pt>
                <c:pt idx="84">
                  <c:v>26.3203463203463</c:v>
                </c:pt>
                <c:pt idx="85">
                  <c:v>26.3203463203463</c:v>
                </c:pt>
                <c:pt idx="86">
                  <c:v>26.3203463203463</c:v>
                </c:pt>
                <c:pt idx="87">
                  <c:v>26.3203463203463</c:v>
                </c:pt>
                <c:pt idx="88">
                  <c:v>26.2337662337662</c:v>
                </c:pt>
                <c:pt idx="89">
                  <c:v>26.147186147186101</c:v>
                </c:pt>
                <c:pt idx="90">
                  <c:v>26.147186147186101</c:v>
                </c:pt>
                <c:pt idx="91">
                  <c:v>26.147186147186101</c:v>
                </c:pt>
                <c:pt idx="92">
                  <c:v>26.147186147186101</c:v>
                </c:pt>
                <c:pt idx="93">
                  <c:v>26.060606060605998</c:v>
                </c:pt>
                <c:pt idx="94">
                  <c:v>26.060606060605998</c:v>
                </c:pt>
                <c:pt idx="95">
                  <c:v>26.060606060605998</c:v>
                </c:pt>
                <c:pt idx="96">
                  <c:v>26.060606060605998</c:v>
                </c:pt>
                <c:pt idx="97">
                  <c:v>26.060606060605998</c:v>
                </c:pt>
                <c:pt idx="98">
                  <c:v>26.060606060605998</c:v>
                </c:pt>
                <c:pt idx="99">
                  <c:v>25.974025974025899</c:v>
                </c:pt>
                <c:pt idx="100">
                  <c:v>25.8874458874458</c:v>
                </c:pt>
                <c:pt idx="101">
                  <c:v>25.8874458874458</c:v>
                </c:pt>
                <c:pt idx="102">
                  <c:v>25.8874458874458</c:v>
                </c:pt>
                <c:pt idx="103">
                  <c:v>25.8874458874458</c:v>
                </c:pt>
                <c:pt idx="104">
                  <c:v>25.8874458874458</c:v>
                </c:pt>
                <c:pt idx="105">
                  <c:v>25.8874458874458</c:v>
                </c:pt>
                <c:pt idx="106">
                  <c:v>25.8008658008658</c:v>
                </c:pt>
                <c:pt idx="107">
                  <c:v>25.8008658008658</c:v>
                </c:pt>
                <c:pt idx="108">
                  <c:v>25.8008658008658</c:v>
                </c:pt>
                <c:pt idx="109">
                  <c:v>25.8008658008658</c:v>
                </c:pt>
                <c:pt idx="110">
                  <c:v>25.8008658008658</c:v>
                </c:pt>
                <c:pt idx="111">
                  <c:v>25.8008658008658</c:v>
                </c:pt>
                <c:pt idx="112">
                  <c:v>25.8008658008658</c:v>
                </c:pt>
                <c:pt idx="113">
                  <c:v>25.8008658008658</c:v>
                </c:pt>
                <c:pt idx="114">
                  <c:v>25.627705627705598</c:v>
                </c:pt>
                <c:pt idx="115">
                  <c:v>25.627705627705598</c:v>
                </c:pt>
                <c:pt idx="116">
                  <c:v>25.627705627705598</c:v>
                </c:pt>
                <c:pt idx="117">
                  <c:v>25.541125541125499</c:v>
                </c:pt>
                <c:pt idx="118">
                  <c:v>25.541125541125499</c:v>
                </c:pt>
                <c:pt idx="119">
                  <c:v>25.541125541125499</c:v>
                </c:pt>
                <c:pt idx="120">
                  <c:v>25.367965367965301</c:v>
                </c:pt>
                <c:pt idx="121">
                  <c:v>25.367965367965301</c:v>
                </c:pt>
                <c:pt idx="122">
                  <c:v>25.281385281385202</c:v>
                </c:pt>
                <c:pt idx="123">
                  <c:v>25.281385281385202</c:v>
                </c:pt>
                <c:pt idx="124">
                  <c:v>25.281385281385202</c:v>
                </c:pt>
                <c:pt idx="125">
                  <c:v>25.281385281385202</c:v>
                </c:pt>
                <c:pt idx="126">
                  <c:v>25.281385281385202</c:v>
                </c:pt>
                <c:pt idx="127">
                  <c:v>25.194805194805099</c:v>
                </c:pt>
                <c:pt idx="128">
                  <c:v>25.108225108225099</c:v>
                </c:pt>
                <c:pt idx="129">
                  <c:v>25.108225108225099</c:v>
                </c:pt>
                <c:pt idx="130">
                  <c:v>25.108225108225099</c:v>
                </c:pt>
                <c:pt idx="131">
                  <c:v>25.108225108225099</c:v>
                </c:pt>
                <c:pt idx="132">
                  <c:v>25.021645021645</c:v>
                </c:pt>
                <c:pt idx="133">
                  <c:v>25.021645021645</c:v>
                </c:pt>
                <c:pt idx="134">
                  <c:v>24.935064935064901</c:v>
                </c:pt>
                <c:pt idx="135">
                  <c:v>24.848484848484802</c:v>
                </c:pt>
                <c:pt idx="136">
                  <c:v>24.848484848484802</c:v>
                </c:pt>
                <c:pt idx="137">
                  <c:v>24.848484848484802</c:v>
                </c:pt>
                <c:pt idx="138">
                  <c:v>24.848484848484802</c:v>
                </c:pt>
                <c:pt idx="139">
                  <c:v>24.848484848484802</c:v>
                </c:pt>
                <c:pt idx="140">
                  <c:v>24.848484848484802</c:v>
                </c:pt>
                <c:pt idx="141">
                  <c:v>24.761904761904699</c:v>
                </c:pt>
                <c:pt idx="142">
                  <c:v>24.761904761904699</c:v>
                </c:pt>
                <c:pt idx="143">
                  <c:v>24.761904761904699</c:v>
                </c:pt>
                <c:pt idx="144">
                  <c:v>24.761904761904699</c:v>
                </c:pt>
                <c:pt idx="145">
                  <c:v>24.761904761904699</c:v>
                </c:pt>
                <c:pt idx="146">
                  <c:v>24.761904761904699</c:v>
                </c:pt>
                <c:pt idx="147">
                  <c:v>24.761904761904699</c:v>
                </c:pt>
                <c:pt idx="148">
                  <c:v>24.761904761904699</c:v>
                </c:pt>
                <c:pt idx="149">
                  <c:v>24.761904761904699</c:v>
                </c:pt>
                <c:pt idx="150">
                  <c:v>24.5887445887445</c:v>
                </c:pt>
                <c:pt idx="151">
                  <c:v>24.5887445887445</c:v>
                </c:pt>
                <c:pt idx="152">
                  <c:v>24.5887445887445</c:v>
                </c:pt>
                <c:pt idx="153">
                  <c:v>24.5887445887445</c:v>
                </c:pt>
                <c:pt idx="154">
                  <c:v>24.5887445887445</c:v>
                </c:pt>
                <c:pt idx="155">
                  <c:v>24.5887445887445</c:v>
                </c:pt>
                <c:pt idx="156">
                  <c:v>24.502164502164501</c:v>
                </c:pt>
                <c:pt idx="157">
                  <c:v>24.502164502164501</c:v>
                </c:pt>
                <c:pt idx="158">
                  <c:v>24.502164502164501</c:v>
                </c:pt>
                <c:pt idx="159">
                  <c:v>24.502164502164501</c:v>
                </c:pt>
                <c:pt idx="160">
                  <c:v>24.502164502164501</c:v>
                </c:pt>
                <c:pt idx="161">
                  <c:v>24.502164502164501</c:v>
                </c:pt>
                <c:pt idx="162">
                  <c:v>24.502164502164501</c:v>
                </c:pt>
                <c:pt idx="163">
                  <c:v>24.502164502164501</c:v>
                </c:pt>
                <c:pt idx="164">
                  <c:v>24.502164502164501</c:v>
                </c:pt>
                <c:pt idx="165">
                  <c:v>24.329004329004299</c:v>
                </c:pt>
                <c:pt idx="166">
                  <c:v>24.329004329004299</c:v>
                </c:pt>
                <c:pt idx="167">
                  <c:v>24.329004329004299</c:v>
                </c:pt>
                <c:pt idx="168">
                  <c:v>24.329004329004299</c:v>
                </c:pt>
                <c:pt idx="169">
                  <c:v>24.329004329004299</c:v>
                </c:pt>
                <c:pt idx="170">
                  <c:v>24.2424242424242</c:v>
                </c:pt>
                <c:pt idx="171">
                  <c:v>24.2424242424242</c:v>
                </c:pt>
                <c:pt idx="172">
                  <c:v>24.2424242424242</c:v>
                </c:pt>
                <c:pt idx="173">
                  <c:v>24.069264069264001</c:v>
                </c:pt>
                <c:pt idx="174">
                  <c:v>24.069264069264001</c:v>
                </c:pt>
                <c:pt idx="175">
                  <c:v>24.069264069264001</c:v>
                </c:pt>
                <c:pt idx="176">
                  <c:v>24.069264069264001</c:v>
                </c:pt>
                <c:pt idx="177">
                  <c:v>24.069264069264001</c:v>
                </c:pt>
                <c:pt idx="178">
                  <c:v>24.069264069264001</c:v>
                </c:pt>
                <c:pt idx="179">
                  <c:v>24.069264069264001</c:v>
                </c:pt>
                <c:pt idx="180">
                  <c:v>23.982683982683898</c:v>
                </c:pt>
                <c:pt idx="181">
                  <c:v>23.982683982683898</c:v>
                </c:pt>
                <c:pt idx="182">
                  <c:v>23.982683982683898</c:v>
                </c:pt>
                <c:pt idx="183">
                  <c:v>23.982683982683898</c:v>
                </c:pt>
                <c:pt idx="184">
                  <c:v>23.982683982683898</c:v>
                </c:pt>
                <c:pt idx="185">
                  <c:v>23.896103896103799</c:v>
                </c:pt>
                <c:pt idx="186">
                  <c:v>23.8095238095238</c:v>
                </c:pt>
                <c:pt idx="187">
                  <c:v>23.8095238095238</c:v>
                </c:pt>
                <c:pt idx="188">
                  <c:v>23.7229437229437</c:v>
                </c:pt>
                <c:pt idx="189">
                  <c:v>23.7229437229437</c:v>
                </c:pt>
                <c:pt idx="190">
                  <c:v>23.7229437229437</c:v>
                </c:pt>
                <c:pt idx="191">
                  <c:v>23.7229437229437</c:v>
                </c:pt>
                <c:pt idx="192">
                  <c:v>23.7229437229437</c:v>
                </c:pt>
                <c:pt idx="193">
                  <c:v>23.636363636363601</c:v>
                </c:pt>
                <c:pt idx="194">
                  <c:v>23.549783549783498</c:v>
                </c:pt>
                <c:pt idx="195">
                  <c:v>23.549783549783498</c:v>
                </c:pt>
                <c:pt idx="196">
                  <c:v>23.549783549783498</c:v>
                </c:pt>
                <c:pt idx="197">
                  <c:v>23.549783549783498</c:v>
                </c:pt>
                <c:pt idx="198">
                  <c:v>23.463203463203399</c:v>
                </c:pt>
                <c:pt idx="199">
                  <c:v>23.463203463203399</c:v>
                </c:pt>
                <c:pt idx="200">
                  <c:v>23.463203463203399</c:v>
                </c:pt>
                <c:pt idx="201">
                  <c:v>23.463203463203399</c:v>
                </c:pt>
                <c:pt idx="202">
                  <c:v>23.463203463203399</c:v>
                </c:pt>
                <c:pt idx="203">
                  <c:v>23.3766233766233</c:v>
                </c:pt>
                <c:pt idx="204">
                  <c:v>23.290043290043201</c:v>
                </c:pt>
                <c:pt idx="205">
                  <c:v>23.290043290043201</c:v>
                </c:pt>
                <c:pt idx="206">
                  <c:v>23.290043290043201</c:v>
                </c:pt>
                <c:pt idx="207">
                  <c:v>23.290043290043201</c:v>
                </c:pt>
                <c:pt idx="208">
                  <c:v>23.290043290043201</c:v>
                </c:pt>
                <c:pt idx="209">
                  <c:v>23.290043290043201</c:v>
                </c:pt>
                <c:pt idx="210">
                  <c:v>23.203463203463201</c:v>
                </c:pt>
                <c:pt idx="211">
                  <c:v>23.203463203463201</c:v>
                </c:pt>
                <c:pt idx="212">
                  <c:v>23.203463203463201</c:v>
                </c:pt>
                <c:pt idx="213">
                  <c:v>23.116883116883098</c:v>
                </c:pt>
                <c:pt idx="214">
                  <c:v>23.030303030302999</c:v>
                </c:pt>
                <c:pt idx="215">
                  <c:v>23.030303030302999</c:v>
                </c:pt>
                <c:pt idx="216">
                  <c:v>22.9437229437229</c:v>
                </c:pt>
                <c:pt idx="217">
                  <c:v>22.9437229437229</c:v>
                </c:pt>
                <c:pt idx="218">
                  <c:v>22.9437229437229</c:v>
                </c:pt>
                <c:pt idx="219">
                  <c:v>22.770562770562702</c:v>
                </c:pt>
                <c:pt idx="220">
                  <c:v>22.770562770562702</c:v>
                </c:pt>
                <c:pt idx="221">
                  <c:v>22.770562770562702</c:v>
                </c:pt>
                <c:pt idx="222">
                  <c:v>22.683982683982599</c:v>
                </c:pt>
                <c:pt idx="223">
                  <c:v>22.683982683982599</c:v>
                </c:pt>
                <c:pt idx="224">
                  <c:v>22.683982683982599</c:v>
                </c:pt>
                <c:pt idx="225">
                  <c:v>22.5108225108225</c:v>
                </c:pt>
                <c:pt idx="226">
                  <c:v>22.5108225108225</c:v>
                </c:pt>
                <c:pt idx="227">
                  <c:v>22.5108225108225</c:v>
                </c:pt>
                <c:pt idx="228">
                  <c:v>22.424242424242401</c:v>
                </c:pt>
                <c:pt idx="229">
                  <c:v>22.424242424242401</c:v>
                </c:pt>
                <c:pt idx="230">
                  <c:v>22.424242424242401</c:v>
                </c:pt>
                <c:pt idx="231">
                  <c:v>22.424242424242401</c:v>
                </c:pt>
                <c:pt idx="232">
                  <c:v>22.424242424242401</c:v>
                </c:pt>
                <c:pt idx="233">
                  <c:v>22.251082251082199</c:v>
                </c:pt>
                <c:pt idx="234">
                  <c:v>22.251082251082199</c:v>
                </c:pt>
                <c:pt idx="235">
                  <c:v>22.1645021645021</c:v>
                </c:pt>
                <c:pt idx="236">
                  <c:v>22.1645021645021</c:v>
                </c:pt>
                <c:pt idx="237">
                  <c:v>22.1645021645021</c:v>
                </c:pt>
                <c:pt idx="238">
                  <c:v>22.1645021645021</c:v>
                </c:pt>
                <c:pt idx="239">
                  <c:v>22.1645021645021</c:v>
                </c:pt>
                <c:pt idx="240">
                  <c:v>22.1645021645021</c:v>
                </c:pt>
                <c:pt idx="241">
                  <c:v>22.1645021645021</c:v>
                </c:pt>
                <c:pt idx="242">
                  <c:v>22.1645021645021</c:v>
                </c:pt>
                <c:pt idx="243">
                  <c:v>22.1645021645021</c:v>
                </c:pt>
                <c:pt idx="244">
                  <c:v>22.1645021645021</c:v>
                </c:pt>
                <c:pt idx="245">
                  <c:v>22.1645021645021</c:v>
                </c:pt>
                <c:pt idx="246">
                  <c:v>22.1645021645021</c:v>
                </c:pt>
                <c:pt idx="247">
                  <c:v>22.1645021645021</c:v>
                </c:pt>
                <c:pt idx="248">
                  <c:v>22.1645021645021</c:v>
                </c:pt>
                <c:pt idx="249">
                  <c:v>22.1645021645021</c:v>
                </c:pt>
                <c:pt idx="250">
                  <c:v>22.1645021645021</c:v>
                </c:pt>
                <c:pt idx="251">
                  <c:v>22.1645021645021</c:v>
                </c:pt>
                <c:pt idx="252">
                  <c:v>21.991341991341901</c:v>
                </c:pt>
                <c:pt idx="253">
                  <c:v>21.991341991341901</c:v>
                </c:pt>
                <c:pt idx="254">
                  <c:v>21.991341991341901</c:v>
                </c:pt>
                <c:pt idx="255">
                  <c:v>21.991341991341901</c:v>
                </c:pt>
                <c:pt idx="256">
                  <c:v>21.991341991341901</c:v>
                </c:pt>
                <c:pt idx="257">
                  <c:v>21.991341991341901</c:v>
                </c:pt>
                <c:pt idx="258">
                  <c:v>21.991341991341901</c:v>
                </c:pt>
                <c:pt idx="259">
                  <c:v>21.991341991341901</c:v>
                </c:pt>
                <c:pt idx="260">
                  <c:v>21.991341991341901</c:v>
                </c:pt>
                <c:pt idx="261">
                  <c:v>21.991341991341901</c:v>
                </c:pt>
                <c:pt idx="262">
                  <c:v>21.991341991341901</c:v>
                </c:pt>
                <c:pt idx="263">
                  <c:v>21.991341991341901</c:v>
                </c:pt>
                <c:pt idx="264">
                  <c:v>21.991341991341901</c:v>
                </c:pt>
                <c:pt idx="265">
                  <c:v>21.991341991341901</c:v>
                </c:pt>
                <c:pt idx="266">
                  <c:v>21.904761904761902</c:v>
                </c:pt>
                <c:pt idx="267">
                  <c:v>21.904761904761902</c:v>
                </c:pt>
                <c:pt idx="268">
                  <c:v>21.904761904761902</c:v>
                </c:pt>
                <c:pt idx="269">
                  <c:v>21.904761904761902</c:v>
                </c:pt>
                <c:pt idx="270">
                  <c:v>21.904761904761902</c:v>
                </c:pt>
                <c:pt idx="271">
                  <c:v>21.818181818181799</c:v>
                </c:pt>
                <c:pt idx="272">
                  <c:v>21.7316017316017</c:v>
                </c:pt>
                <c:pt idx="273">
                  <c:v>21.7316017316017</c:v>
                </c:pt>
                <c:pt idx="274">
                  <c:v>21.7316017316017</c:v>
                </c:pt>
                <c:pt idx="275">
                  <c:v>21.7316017316017</c:v>
                </c:pt>
                <c:pt idx="276">
                  <c:v>21.6450216450216</c:v>
                </c:pt>
                <c:pt idx="277">
                  <c:v>21.6450216450216</c:v>
                </c:pt>
                <c:pt idx="278">
                  <c:v>21.6450216450216</c:v>
                </c:pt>
                <c:pt idx="279">
                  <c:v>21.6450216450216</c:v>
                </c:pt>
                <c:pt idx="280">
                  <c:v>21.6450216450216</c:v>
                </c:pt>
                <c:pt idx="281">
                  <c:v>21.6450216450216</c:v>
                </c:pt>
                <c:pt idx="282">
                  <c:v>21.6450216450216</c:v>
                </c:pt>
                <c:pt idx="283">
                  <c:v>21.6450216450216</c:v>
                </c:pt>
                <c:pt idx="284">
                  <c:v>21.558441558441501</c:v>
                </c:pt>
                <c:pt idx="285">
                  <c:v>21.471861471861398</c:v>
                </c:pt>
                <c:pt idx="286">
                  <c:v>21.471861471861398</c:v>
                </c:pt>
                <c:pt idx="287">
                  <c:v>21.471861471861398</c:v>
                </c:pt>
                <c:pt idx="288">
                  <c:v>21.471861471861398</c:v>
                </c:pt>
                <c:pt idx="289">
                  <c:v>21.471861471861398</c:v>
                </c:pt>
                <c:pt idx="290">
                  <c:v>21.471861471861398</c:v>
                </c:pt>
                <c:pt idx="291">
                  <c:v>21.471861471861398</c:v>
                </c:pt>
                <c:pt idx="292">
                  <c:v>21.471861471861398</c:v>
                </c:pt>
                <c:pt idx="293">
                  <c:v>21.385281385281299</c:v>
                </c:pt>
                <c:pt idx="294">
                  <c:v>21.385281385281299</c:v>
                </c:pt>
                <c:pt idx="295">
                  <c:v>21.385281385281299</c:v>
                </c:pt>
                <c:pt idx="296">
                  <c:v>21.385281385281299</c:v>
                </c:pt>
                <c:pt idx="297">
                  <c:v>21.385281385281299</c:v>
                </c:pt>
                <c:pt idx="298">
                  <c:v>21.385281385281299</c:v>
                </c:pt>
                <c:pt idx="299">
                  <c:v>21.385281385281299</c:v>
                </c:pt>
                <c:pt idx="300">
                  <c:v>21.385281385281299</c:v>
                </c:pt>
                <c:pt idx="301">
                  <c:v>21.385281385281299</c:v>
                </c:pt>
                <c:pt idx="302">
                  <c:v>21.385281385281299</c:v>
                </c:pt>
                <c:pt idx="303">
                  <c:v>21.385281385281299</c:v>
                </c:pt>
                <c:pt idx="304">
                  <c:v>21.385281385281299</c:v>
                </c:pt>
                <c:pt idx="305">
                  <c:v>21.385281385281299</c:v>
                </c:pt>
                <c:pt idx="306">
                  <c:v>21.2987012987013</c:v>
                </c:pt>
                <c:pt idx="307">
                  <c:v>21.2121212121212</c:v>
                </c:pt>
                <c:pt idx="308">
                  <c:v>21.2121212121212</c:v>
                </c:pt>
                <c:pt idx="309">
                  <c:v>21.125541125541101</c:v>
                </c:pt>
                <c:pt idx="310">
                  <c:v>21.125541125541101</c:v>
                </c:pt>
                <c:pt idx="311">
                  <c:v>21.125541125541101</c:v>
                </c:pt>
                <c:pt idx="312">
                  <c:v>21.125541125541101</c:v>
                </c:pt>
                <c:pt idx="313">
                  <c:v>20.952380952380899</c:v>
                </c:pt>
                <c:pt idx="314">
                  <c:v>20.952380952380899</c:v>
                </c:pt>
                <c:pt idx="315">
                  <c:v>20.952380952380899</c:v>
                </c:pt>
                <c:pt idx="316">
                  <c:v>20.952380952380899</c:v>
                </c:pt>
                <c:pt idx="317">
                  <c:v>20.8658008658008</c:v>
                </c:pt>
                <c:pt idx="318">
                  <c:v>20.8658008658008</c:v>
                </c:pt>
                <c:pt idx="319">
                  <c:v>20.8658008658008</c:v>
                </c:pt>
                <c:pt idx="320">
                  <c:v>20.779220779220701</c:v>
                </c:pt>
                <c:pt idx="321">
                  <c:v>20.692640692640602</c:v>
                </c:pt>
                <c:pt idx="322">
                  <c:v>20.692640692640602</c:v>
                </c:pt>
                <c:pt idx="323">
                  <c:v>20.692640692640602</c:v>
                </c:pt>
                <c:pt idx="324">
                  <c:v>20.692640692640602</c:v>
                </c:pt>
                <c:pt idx="325">
                  <c:v>20.692640692640602</c:v>
                </c:pt>
                <c:pt idx="326">
                  <c:v>20.606060606060598</c:v>
                </c:pt>
                <c:pt idx="327">
                  <c:v>20.606060606060598</c:v>
                </c:pt>
                <c:pt idx="328">
                  <c:v>20.606060606060598</c:v>
                </c:pt>
                <c:pt idx="329">
                  <c:v>20.606060606060598</c:v>
                </c:pt>
                <c:pt idx="330">
                  <c:v>20.606060606060598</c:v>
                </c:pt>
                <c:pt idx="331">
                  <c:v>20.519480519480499</c:v>
                </c:pt>
                <c:pt idx="332">
                  <c:v>20.4329004329004</c:v>
                </c:pt>
                <c:pt idx="333">
                  <c:v>20.4329004329004</c:v>
                </c:pt>
                <c:pt idx="334">
                  <c:v>20.4329004329004</c:v>
                </c:pt>
                <c:pt idx="335">
                  <c:v>20.4329004329004</c:v>
                </c:pt>
                <c:pt idx="336">
                  <c:v>20.4329004329004</c:v>
                </c:pt>
                <c:pt idx="337">
                  <c:v>20.4329004329004</c:v>
                </c:pt>
                <c:pt idx="338">
                  <c:v>20.4329004329004</c:v>
                </c:pt>
                <c:pt idx="339">
                  <c:v>20.4329004329004</c:v>
                </c:pt>
                <c:pt idx="340">
                  <c:v>20.4329004329004</c:v>
                </c:pt>
                <c:pt idx="341">
                  <c:v>20.4329004329004</c:v>
                </c:pt>
                <c:pt idx="342">
                  <c:v>20.346320346320301</c:v>
                </c:pt>
                <c:pt idx="343">
                  <c:v>20.346320346320301</c:v>
                </c:pt>
                <c:pt idx="344">
                  <c:v>20.346320346320301</c:v>
                </c:pt>
                <c:pt idx="345">
                  <c:v>20.346320346320301</c:v>
                </c:pt>
                <c:pt idx="346">
                  <c:v>20.346320346320301</c:v>
                </c:pt>
                <c:pt idx="347">
                  <c:v>20.346320346320301</c:v>
                </c:pt>
                <c:pt idx="348">
                  <c:v>20.173160173160099</c:v>
                </c:pt>
                <c:pt idx="349">
                  <c:v>20.173160173160099</c:v>
                </c:pt>
                <c:pt idx="350">
                  <c:v>20.173160173160099</c:v>
                </c:pt>
                <c:pt idx="351">
                  <c:v>20.173160173160099</c:v>
                </c:pt>
                <c:pt idx="352">
                  <c:v>20.173160173160099</c:v>
                </c:pt>
                <c:pt idx="353">
                  <c:v>20.173160173160099</c:v>
                </c:pt>
                <c:pt idx="354">
                  <c:v>20.173160173160099</c:v>
                </c:pt>
                <c:pt idx="355">
                  <c:v>20.08658008658</c:v>
                </c:pt>
                <c:pt idx="356">
                  <c:v>20.08658008658</c:v>
                </c:pt>
                <c:pt idx="357">
                  <c:v>19.9444444444444</c:v>
                </c:pt>
                <c:pt idx="358">
                  <c:v>19.9444444444444</c:v>
                </c:pt>
                <c:pt idx="359">
                  <c:v>19.9444444444444</c:v>
                </c:pt>
                <c:pt idx="360">
                  <c:v>19.9444444444444</c:v>
                </c:pt>
                <c:pt idx="361">
                  <c:v>19.8888888888888</c:v>
                </c:pt>
                <c:pt idx="362">
                  <c:v>19.8333333333333</c:v>
                </c:pt>
                <c:pt idx="363">
                  <c:v>19.7777777777777</c:v>
                </c:pt>
                <c:pt idx="364">
                  <c:v>19.7777777777777</c:v>
                </c:pt>
                <c:pt idx="365">
                  <c:v>19.7777777777777</c:v>
                </c:pt>
                <c:pt idx="366">
                  <c:v>19.7222222222222</c:v>
                </c:pt>
                <c:pt idx="367">
                  <c:v>19.7222222222222</c:v>
                </c:pt>
                <c:pt idx="368">
                  <c:v>19.7222222222222</c:v>
                </c:pt>
                <c:pt idx="369">
                  <c:v>19.7222222222222</c:v>
                </c:pt>
                <c:pt idx="370">
                  <c:v>19.7222222222222</c:v>
                </c:pt>
                <c:pt idx="371">
                  <c:v>19.7222222222222</c:v>
                </c:pt>
                <c:pt idx="372">
                  <c:v>19.7222222222222</c:v>
                </c:pt>
                <c:pt idx="373">
                  <c:v>19.7222222222222</c:v>
                </c:pt>
                <c:pt idx="374">
                  <c:v>19.7222222222222</c:v>
                </c:pt>
                <c:pt idx="375">
                  <c:v>19.6111111111111</c:v>
                </c:pt>
                <c:pt idx="376">
                  <c:v>19.6111111111111</c:v>
                </c:pt>
                <c:pt idx="377">
                  <c:v>19.6111111111111</c:v>
                </c:pt>
                <c:pt idx="378">
                  <c:v>19.6111111111111</c:v>
                </c:pt>
                <c:pt idx="379">
                  <c:v>19.6111111111111</c:v>
                </c:pt>
                <c:pt idx="380">
                  <c:v>19.6111111111111</c:v>
                </c:pt>
                <c:pt idx="381">
                  <c:v>19.6111111111111</c:v>
                </c:pt>
                <c:pt idx="382">
                  <c:v>19.5555555555555</c:v>
                </c:pt>
                <c:pt idx="383">
                  <c:v>19.5555555555555</c:v>
                </c:pt>
                <c:pt idx="384">
                  <c:v>19.5555555555555</c:v>
                </c:pt>
                <c:pt idx="385">
                  <c:v>19.5555555555555</c:v>
                </c:pt>
                <c:pt idx="386">
                  <c:v>19.5555555555555</c:v>
                </c:pt>
                <c:pt idx="387">
                  <c:v>19.5555555555555</c:v>
                </c:pt>
                <c:pt idx="388">
                  <c:v>19.4444444444444</c:v>
                </c:pt>
                <c:pt idx="389">
                  <c:v>19.4444444444444</c:v>
                </c:pt>
                <c:pt idx="390">
                  <c:v>19.4444444444444</c:v>
                </c:pt>
                <c:pt idx="391">
                  <c:v>19.4444444444444</c:v>
                </c:pt>
                <c:pt idx="392">
                  <c:v>19.3888888888888</c:v>
                </c:pt>
                <c:pt idx="393">
                  <c:v>19.3888888888888</c:v>
                </c:pt>
                <c:pt idx="394">
                  <c:v>19.3888888888888</c:v>
                </c:pt>
                <c:pt idx="395">
                  <c:v>19.3888888888888</c:v>
                </c:pt>
                <c:pt idx="396">
                  <c:v>19.3333333333333</c:v>
                </c:pt>
                <c:pt idx="397">
                  <c:v>19.2777777777777</c:v>
                </c:pt>
                <c:pt idx="398">
                  <c:v>19.2777777777777</c:v>
                </c:pt>
                <c:pt idx="399">
                  <c:v>19.2777777777777</c:v>
                </c:pt>
                <c:pt idx="400">
                  <c:v>19.2777777777777</c:v>
                </c:pt>
                <c:pt idx="401">
                  <c:v>19.2777777777777</c:v>
                </c:pt>
                <c:pt idx="402">
                  <c:v>19.2777777777777</c:v>
                </c:pt>
                <c:pt idx="403">
                  <c:v>19.2222222222222</c:v>
                </c:pt>
                <c:pt idx="404">
                  <c:v>19.2222222222222</c:v>
                </c:pt>
                <c:pt idx="405">
                  <c:v>19.2222222222222</c:v>
                </c:pt>
                <c:pt idx="406">
                  <c:v>19.2222222222222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AFCB-4332-8063-FE926F38194D}"/>
            </c:ext>
          </c:extLst>
        </c:ser>
        <c:ser>
          <c:idx val="1"/>
          <c:order val="1"/>
          <c:tx>
            <c:v>экспоненциальная</c:v>
          </c:tx>
          <c:spPr>
            <a:ln w="19050" cap="rnd">
              <a:solidFill>
                <a:schemeClr val="accent1">
                  <a:lumMod val="75000"/>
                </a:schemeClr>
              </a:solidFill>
              <a:round/>
            </a:ln>
            <a:effectLst/>
          </c:spPr>
          <c:marker>
            <c:symbol val="diamond"/>
            <c:size val="5"/>
            <c:spPr>
              <a:solidFill>
                <a:schemeClr val="accent1">
                  <a:lumMod val="75000"/>
                </a:schemeClr>
              </a:solidFill>
              <a:ln w="9525">
                <a:solidFill>
                  <a:schemeClr val="accent1">
                    <a:lumMod val="75000"/>
                  </a:schemeClr>
                </a:solidFill>
              </a:ln>
              <a:effectLst/>
            </c:spPr>
          </c:marker>
          <c:xVal>
            <c:numRef>
              <c:f>'сравнение аппроксимаций'!$A$6:$A$412</c:f>
              <c:numCache>
                <c:formatCode>General</c:formatCode>
                <c:ptCount val="407"/>
                <c:pt idx="0">
                  <c:v>0.30465116279069698</c:v>
                </c:pt>
                <c:pt idx="1">
                  <c:v>0.30581395348837198</c:v>
                </c:pt>
                <c:pt idx="2">
                  <c:v>0.30697674418604598</c:v>
                </c:pt>
                <c:pt idx="3">
                  <c:v>0.30813953488371998</c:v>
                </c:pt>
                <c:pt idx="4">
                  <c:v>0.31046511627906898</c:v>
                </c:pt>
                <c:pt idx="5">
                  <c:v>0.31162790697674397</c:v>
                </c:pt>
                <c:pt idx="6">
                  <c:v>0.31395348837209303</c:v>
                </c:pt>
                <c:pt idx="7">
                  <c:v>0.31511627906976702</c:v>
                </c:pt>
                <c:pt idx="8">
                  <c:v>0.31744186046511602</c:v>
                </c:pt>
                <c:pt idx="9">
                  <c:v>0.31860465116279002</c:v>
                </c:pt>
                <c:pt idx="10">
                  <c:v>0.31976744186046502</c:v>
                </c:pt>
                <c:pt idx="11">
                  <c:v>0.32093023255813902</c:v>
                </c:pt>
                <c:pt idx="12">
                  <c:v>0.32209302325581302</c:v>
                </c:pt>
                <c:pt idx="13">
                  <c:v>0.32325581395348801</c:v>
                </c:pt>
                <c:pt idx="14">
                  <c:v>0.32441860465116201</c:v>
                </c:pt>
                <c:pt idx="15">
                  <c:v>0.32674418604651101</c:v>
                </c:pt>
                <c:pt idx="16">
                  <c:v>0.32790697674418601</c:v>
                </c:pt>
                <c:pt idx="17">
                  <c:v>0.32906976744186001</c:v>
                </c:pt>
                <c:pt idx="18">
                  <c:v>0.331395348837209</c:v>
                </c:pt>
                <c:pt idx="19">
                  <c:v>0.332558139534883</c:v>
                </c:pt>
                <c:pt idx="20">
                  <c:v>0.334883720930232</c:v>
                </c:pt>
                <c:pt idx="21">
                  <c:v>0.336046511627907</c:v>
                </c:pt>
                <c:pt idx="22">
                  <c:v>0.33837209302325499</c:v>
                </c:pt>
                <c:pt idx="23">
                  <c:v>0.33953488372092999</c:v>
                </c:pt>
                <c:pt idx="24">
                  <c:v>0.34186046511627899</c:v>
                </c:pt>
                <c:pt idx="25">
                  <c:v>0.34302325581395299</c:v>
                </c:pt>
                <c:pt idx="26">
                  <c:v>0.34534883720930198</c:v>
                </c:pt>
                <c:pt idx="27">
                  <c:v>0.34651162790697598</c:v>
                </c:pt>
                <c:pt idx="28">
                  <c:v>0.34883720930232498</c:v>
                </c:pt>
                <c:pt idx="29">
                  <c:v>0.35</c:v>
                </c:pt>
                <c:pt idx="30">
                  <c:v>0.35232558139534798</c:v>
                </c:pt>
                <c:pt idx="31">
                  <c:v>0.35348837209302297</c:v>
                </c:pt>
                <c:pt idx="32">
                  <c:v>0.35465116279069703</c:v>
                </c:pt>
                <c:pt idx="33">
                  <c:v>0.35581395348837203</c:v>
                </c:pt>
                <c:pt idx="34">
                  <c:v>0.35697674418604602</c:v>
                </c:pt>
                <c:pt idx="35">
                  <c:v>0.36046511627906902</c:v>
                </c:pt>
                <c:pt idx="36">
                  <c:v>0.36279069767441802</c:v>
                </c:pt>
                <c:pt idx="37">
                  <c:v>0.36395348837209301</c:v>
                </c:pt>
                <c:pt idx="38">
                  <c:v>0.36627906976744101</c:v>
                </c:pt>
                <c:pt idx="39">
                  <c:v>0.36744186046511601</c:v>
                </c:pt>
                <c:pt idx="40">
                  <c:v>0.36976744186046501</c:v>
                </c:pt>
                <c:pt idx="41">
                  <c:v>0.37093023255813901</c:v>
                </c:pt>
                <c:pt idx="42">
                  <c:v>0.372093023255813</c:v>
                </c:pt>
                <c:pt idx="43">
                  <c:v>0.373255813953488</c:v>
                </c:pt>
                <c:pt idx="44">
                  <c:v>0.374418604651162</c:v>
                </c:pt>
                <c:pt idx="45">
                  <c:v>0.376744186046511</c:v>
                </c:pt>
                <c:pt idx="46">
                  <c:v>0.377906976744186</c:v>
                </c:pt>
                <c:pt idx="47">
                  <c:v>0.38023255813953399</c:v>
                </c:pt>
                <c:pt idx="48">
                  <c:v>0.38255813953488299</c:v>
                </c:pt>
                <c:pt idx="49">
                  <c:v>0.38372093023255799</c:v>
                </c:pt>
                <c:pt idx="50">
                  <c:v>0.38488372093023199</c:v>
                </c:pt>
                <c:pt idx="51">
                  <c:v>0.38720930232558098</c:v>
                </c:pt>
                <c:pt idx="52">
                  <c:v>0.38837209302325498</c:v>
                </c:pt>
                <c:pt idx="53">
                  <c:v>0.39069767441860398</c:v>
                </c:pt>
                <c:pt idx="54">
                  <c:v>0.39186046511627898</c:v>
                </c:pt>
                <c:pt idx="55">
                  <c:v>0.39418604651162698</c:v>
                </c:pt>
                <c:pt idx="56">
                  <c:v>0.39534883720930197</c:v>
                </c:pt>
                <c:pt idx="57">
                  <c:v>0.39767441860465103</c:v>
                </c:pt>
                <c:pt idx="58">
                  <c:v>0.4</c:v>
                </c:pt>
                <c:pt idx="59">
                  <c:v>0.40303030303030302</c:v>
                </c:pt>
                <c:pt idx="60">
                  <c:v>0.40606060606060601</c:v>
                </c:pt>
                <c:pt idx="61">
                  <c:v>0.40909090909090901</c:v>
                </c:pt>
                <c:pt idx="62">
                  <c:v>0.41060606060605997</c:v>
                </c:pt>
                <c:pt idx="63">
                  <c:v>0.412121212121212</c:v>
                </c:pt>
                <c:pt idx="64">
                  <c:v>0.41666666666666602</c:v>
                </c:pt>
                <c:pt idx="65">
                  <c:v>0.41969696969696901</c:v>
                </c:pt>
                <c:pt idx="66">
                  <c:v>0.42121212121212098</c:v>
                </c:pt>
                <c:pt idx="67">
                  <c:v>0.42424242424242398</c:v>
                </c:pt>
                <c:pt idx="68">
                  <c:v>0.42727272727272703</c:v>
                </c:pt>
                <c:pt idx="69">
                  <c:v>0.428787878787878</c:v>
                </c:pt>
                <c:pt idx="70">
                  <c:v>0.43030303030303002</c:v>
                </c:pt>
                <c:pt idx="71">
                  <c:v>0.43333333333333302</c:v>
                </c:pt>
                <c:pt idx="72">
                  <c:v>0.43484848484848398</c:v>
                </c:pt>
                <c:pt idx="73">
                  <c:v>0.43787878787878698</c:v>
                </c:pt>
                <c:pt idx="74">
                  <c:v>0.439393939393939</c:v>
                </c:pt>
                <c:pt idx="75">
                  <c:v>0.44393939393939302</c:v>
                </c:pt>
                <c:pt idx="76">
                  <c:v>0.44696969696969702</c:v>
                </c:pt>
                <c:pt idx="77">
                  <c:v>0.44848484848484799</c:v>
                </c:pt>
                <c:pt idx="78">
                  <c:v>0.45151515151515098</c:v>
                </c:pt>
                <c:pt idx="79">
                  <c:v>0.45303030303030301</c:v>
                </c:pt>
                <c:pt idx="80">
                  <c:v>0.45757575757575703</c:v>
                </c:pt>
                <c:pt idx="81">
                  <c:v>0.46060606060606002</c:v>
                </c:pt>
                <c:pt idx="82">
                  <c:v>0.46363636363636301</c:v>
                </c:pt>
                <c:pt idx="83">
                  <c:v>0.46515151515151498</c:v>
                </c:pt>
                <c:pt idx="84">
                  <c:v>0.46666666666666601</c:v>
                </c:pt>
                <c:pt idx="85">
                  <c:v>0.469696969696969</c:v>
                </c:pt>
                <c:pt idx="86">
                  <c:v>0.47121212121212103</c:v>
                </c:pt>
                <c:pt idx="87">
                  <c:v>0.47424242424242402</c:v>
                </c:pt>
                <c:pt idx="88">
                  <c:v>0.47575757575757499</c:v>
                </c:pt>
                <c:pt idx="89">
                  <c:v>0.47727272727272702</c:v>
                </c:pt>
                <c:pt idx="90">
                  <c:v>0.47878787878787799</c:v>
                </c:pt>
                <c:pt idx="91">
                  <c:v>0.48030303030303001</c:v>
                </c:pt>
                <c:pt idx="92">
                  <c:v>0.483333333333333</c:v>
                </c:pt>
                <c:pt idx="93">
                  <c:v>0.48484848484848397</c:v>
                </c:pt>
                <c:pt idx="94">
                  <c:v>0.48787878787878702</c:v>
                </c:pt>
                <c:pt idx="95">
                  <c:v>0.48939393939393899</c:v>
                </c:pt>
                <c:pt idx="96">
                  <c:v>0.49242424242424199</c:v>
                </c:pt>
                <c:pt idx="97">
                  <c:v>0.49696969696969701</c:v>
                </c:pt>
                <c:pt idx="98">
                  <c:v>0.49848484848484798</c:v>
                </c:pt>
                <c:pt idx="99">
                  <c:v>0.5</c:v>
                </c:pt>
                <c:pt idx="100">
                  <c:v>0.50185185185185099</c:v>
                </c:pt>
                <c:pt idx="101">
                  <c:v>0.50740740740740697</c:v>
                </c:pt>
                <c:pt idx="102">
                  <c:v>0.50925925925925897</c:v>
                </c:pt>
                <c:pt idx="103">
                  <c:v>0.51296296296296295</c:v>
                </c:pt>
                <c:pt idx="104">
                  <c:v>0.51481481481481395</c:v>
                </c:pt>
                <c:pt idx="105">
                  <c:v>0.51851851851851805</c:v>
                </c:pt>
                <c:pt idx="106">
                  <c:v>0.52037037037037004</c:v>
                </c:pt>
                <c:pt idx="107">
                  <c:v>0.52407407407407403</c:v>
                </c:pt>
                <c:pt idx="108">
                  <c:v>0.52592592592592602</c:v>
                </c:pt>
                <c:pt idx="109">
                  <c:v>0.52962962962962901</c:v>
                </c:pt>
                <c:pt idx="110">
                  <c:v>0.531481481481481</c:v>
                </c:pt>
                <c:pt idx="111">
                  <c:v>0.53518518518518499</c:v>
                </c:pt>
                <c:pt idx="112">
                  <c:v>0.53703703703703698</c:v>
                </c:pt>
                <c:pt idx="113">
                  <c:v>0.54074074074073997</c:v>
                </c:pt>
                <c:pt idx="114">
                  <c:v>0.54444444444444395</c:v>
                </c:pt>
                <c:pt idx="115">
                  <c:v>0.54629629629629595</c:v>
                </c:pt>
                <c:pt idx="116">
                  <c:v>0.54814814814814805</c:v>
                </c:pt>
                <c:pt idx="117">
                  <c:v>0.55185185185185104</c:v>
                </c:pt>
                <c:pt idx="118">
                  <c:v>0.55370370370370303</c:v>
                </c:pt>
                <c:pt idx="119">
                  <c:v>0.55740740740740702</c:v>
                </c:pt>
                <c:pt idx="120">
                  <c:v>0.56111111111111101</c:v>
                </c:pt>
                <c:pt idx="121">
                  <c:v>0.562962962962963</c:v>
                </c:pt>
                <c:pt idx="122">
                  <c:v>0.56666666666666599</c:v>
                </c:pt>
                <c:pt idx="123">
                  <c:v>0.56851851851851798</c:v>
                </c:pt>
                <c:pt idx="124">
                  <c:v>0.57037037037036997</c:v>
                </c:pt>
                <c:pt idx="125">
                  <c:v>0.57592592592592595</c:v>
                </c:pt>
                <c:pt idx="126">
                  <c:v>0.57962962962962905</c:v>
                </c:pt>
                <c:pt idx="127">
                  <c:v>0.58148148148148104</c:v>
                </c:pt>
                <c:pt idx="128">
                  <c:v>0.58333333333333304</c:v>
                </c:pt>
                <c:pt idx="129">
                  <c:v>0.58518518518518503</c:v>
                </c:pt>
                <c:pt idx="130">
                  <c:v>0.58703703703703702</c:v>
                </c:pt>
                <c:pt idx="131">
                  <c:v>0.59074074074074001</c:v>
                </c:pt>
                <c:pt idx="132">
                  <c:v>0.592592592592592</c:v>
                </c:pt>
                <c:pt idx="133">
                  <c:v>0.59629629629629599</c:v>
                </c:pt>
                <c:pt idx="134">
                  <c:v>0.6</c:v>
                </c:pt>
                <c:pt idx="135">
                  <c:v>0.60232558139534897</c:v>
                </c:pt>
                <c:pt idx="136">
                  <c:v>0.60465116279069697</c:v>
                </c:pt>
                <c:pt idx="137">
                  <c:v>0.60930232558139497</c:v>
                </c:pt>
                <c:pt idx="138">
                  <c:v>0.61162790697674396</c:v>
                </c:pt>
                <c:pt idx="139">
                  <c:v>0.61860465116279095</c:v>
                </c:pt>
                <c:pt idx="140">
                  <c:v>0.62325581395348795</c:v>
                </c:pt>
                <c:pt idx="141">
                  <c:v>0.62558139534883705</c:v>
                </c:pt>
                <c:pt idx="142">
                  <c:v>0.63023255813953505</c:v>
                </c:pt>
                <c:pt idx="143">
                  <c:v>0.63255813953488405</c:v>
                </c:pt>
                <c:pt idx="144">
                  <c:v>0.63720930232558104</c:v>
                </c:pt>
                <c:pt idx="145">
                  <c:v>0.63953488372093004</c:v>
                </c:pt>
                <c:pt idx="146">
                  <c:v>0.64418604651162803</c:v>
                </c:pt>
                <c:pt idx="147">
                  <c:v>0.64651162790697703</c:v>
                </c:pt>
                <c:pt idx="148">
                  <c:v>0.65116279069767402</c:v>
                </c:pt>
                <c:pt idx="149">
                  <c:v>0.65348837209302302</c:v>
                </c:pt>
                <c:pt idx="150">
                  <c:v>0.65813953488372101</c:v>
                </c:pt>
                <c:pt idx="151">
                  <c:v>0.66046511627907001</c:v>
                </c:pt>
                <c:pt idx="152">
                  <c:v>0.665116279069767</c:v>
                </c:pt>
                <c:pt idx="153">
                  <c:v>0.667441860465116</c:v>
                </c:pt>
                <c:pt idx="154">
                  <c:v>0.67441860465116299</c:v>
                </c:pt>
                <c:pt idx="155">
                  <c:v>0.67906976744185998</c:v>
                </c:pt>
                <c:pt idx="156">
                  <c:v>0.68139534883720898</c:v>
                </c:pt>
                <c:pt idx="157">
                  <c:v>0.69302325581395396</c:v>
                </c:pt>
                <c:pt idx="158">
                  <c:v>0.69534883720930196</c:v>
                </c:pt>
                <c:pt idx="159">
                  <c:v>0.7</c:v>
                </c:pt>
                <c:pt idx="160">
                  <c:v>0.70512820512820495</c:v>
                </c:pt>
                <c:pt idx="161">
                  <c:v>0.70769230769230795</c:v>
                </c:pt>
                <c:pt idx="162">
                  <c:v>0.71025641025641095</c:v>
                </c:pt>
                <c:pt idx="163">
                  <c:v>0.71538461538461595</c:v>
                </c:pt>
                <c:pt idx="164">
                  <c:v>0.71794871794871795</c:v>
                </c:pt>
                <c:pt idx="165">
                  <c:v>0.72307692307692395</c:v>
                </c:pt>
                <c:pt idx="166">
                  <c:v>0.72564102564102595</c:v>
                </c:pt>
                <c:pt idx="167">
                  <c:v>0.73076923076923095</c:v>
                </c:pt>
                <c:pt idx="168">
                  <c:v>0.73333333333333395</c:v>
                </c:pt>
                <c:pt idx="169">
                  <c:v>0.73846153846153895</c:v>
                </c:pt>
                <c:pt idx="170">
                  <c:v>0.74102564102564195</c:v>
                </c:pt>
                <c:pt idx="171">
                  <c:v>0.74615384615384694</c:v>
                </c:pt>
                <c:pt idx="172">
                  <c:v>0.74871794871794894</c:v>
                </c:pt>
                <c:pt idx="173">
                  <c:v>0.75384615384615505</c:v>
                </c:pt>
                <c:pt idx="174">
                  <c:v>0.75641025641025705</c:v>
                </c:pt>
                <c:pt idx="175">
                  <c:v>0.76153846153846205</c:v>
                </c:pt>
                <c:pt idx="176">
                  <c:v>0.76410256410256505</c:v>
                </c:pt>
                <c:pt idx="177">
                  <c:v>0.76666666666666805</c:v>
                </c:pt>
                <c:pt idx="178">
                  <c:v>0.76923076923077005</c:v>
                </c:pt>
                <c:pt idx="179">
                  <c:v>0.77179487179487305</c:v>
                </c:pt>
                <c:pt idx="180">
                  <c:v>0.77692307692307805</c:v>
                </c:pt>
                <c:pt idx="181">
                  <c:v>0.77948717948718105</c:v>
                </c:pt>
                <c:pt idx="182">
                  <c:v>0.78205128205128305</c:v>
                </c:pt>
                <c:pt idx="183">
                  <c:v>0.78461538461538605</c:v>
                </c:pt>
                <c:pt idx="184">
                  <c:v>0.78717948717948805</c:v>
                </c:pt>
                <c:pt idx="185">
                  <c:v>0.78974358974359105</c:v>
                </c:pt>
                <c:pt idx="186">
                  <c:v>0.79230769230769404</c:v>
                </c:pt>
                <c:pt idx="187">
                  <c:v>0.79487179487179604</c:v>
                </c:pt>
                <c:pt idx="188">
                  <c:v>0.80294117647059005</c:v>
                </c:pt>
                <c:pt idx="189">
                  <c:v>0.80882352941176705</c:v>
                </c:pt>
                <c:pt idx="190">
                  <c:v>0.81176470588235505</c:v>
                </c:pt>
                <c:pt idx="191">
                  <c:v>0.81764705882353195</c:v>
                </c:pt>
                <c:pt idx="192">
                  <c:v>0.82058823529411995</c:v>
                </c:pt>
                <c:pt idx="193">
                  <c:v>0.82352941176470895</c:v>
                </c:pt>
                <c:pt idx="194">
                  <c:v>0.82647058823529695</c:v>
                </c:pt>
                <c:pt idx="195">
                  <c:v>0.82941176470588596</c:v>
                </c:pt>
                <c:pt idx="196">
                  <c:v>0.83529411764706196</c:v>
                </c:pt>
                <c:pt idx="197">
                  <c:v>0.83823529411765096</c:v>
                </c:pt>
                <c:pt idx="198">
                  <c:v>0.84705882352941597</c:v>
                </c:pt>
                <c:pt idx="199">
                  <c:v>0.85294117647059298</c:v>
                </c:pt>
                <c:pt idx="200">
                  <c:v>0.85588235294118098</c:v>
                </c:pt>
                <c:pt idx="201">
                  <c:v>0.86470588235294599</c:v>
                </c:pt>
                <c:pt idx="202">
                  <c:v>0.87058823529412299</c:v>
                </c:pt>
                <c:pt idx="203">
                  <c:v>0.87352941176471199</c:v>
                </c:pt>
                <c:pt idx="204">
                  <c:v>0.8764705882353</c:v>
                </c:pt>
                <c:pt idx="205">
                  <c:v>0.879411764705888</c:v>
                </c:pt>
                <c:pt idx="206">
                  <c:v>0.882352941176477</c:v>
                </c:pt>
                <c:pt idx="207">
                  <c:v>0.88823529411765401</c:v>
                </c:pt>
                <c:pt idx="208">
                  <c:v>0.89117647058824201</c:v>
                </c:pt>
                <c:pt idx="209">
                  <c:v>0.89705882352941901</c:v>
                </c:pt>
                <c:pt idx="210">
                  <c:v>0.90000000000000802</c:v>
                </c:pt>
                <c:pt idx="211">
                  <c:v>0.90666666666667695</c:v>
                </c:pt>
                <c:pt idx="212">
                  <c:v>0.91000000000001102</c:v>
                </c:pt>
                <c:pt idx="213">
                  <c:v>0.92000000000001303</c:v>
                </c:pt>
                <c:pt idx="214">
                  <c:v>0.92666666666668196</c:v>
                </c:pt>
                <c:pt idx="215">
                  <c:v>0.93000000000001604</c:v>
                </c:pt>
                <c:pt idx="216">
                  <c:v>0.93666666666668397</c:v>
                </c:pt>
                <c:pt idx="217">
                  <c:v>0.94000000000001804</c:v>
                </c:pt>
                <c:pt idx="218">
                  <c:v>0.94666666666668697</c:v>
                </c:pt>
                <c:pt idx="219">
                  <c:v>0.95333333333335502</c:v>
                </c:pt>
                <c:pt idx="220">
                  <c:v>0.95666666666668898</c:v>
                </c:pt>
                <c:pt idx="221">
                  <c:v>0.96000000000002395</c:v>
                </c:pt>
                <c:pt idx="222">
                  <c:v>0.96666666666669199</c:v>
                </c:pt>
                <c:pt idx="223">
                  <c:v>0.97000000000002595</c:v>
                </c:pt>
                <c:pt idx="224">
                  <c:v>0.97666666666669399</c:v>
                </c:pt>
                <c:pt idx="225">
                  <c:v>0.98333333333336304</c:v>
                </c:pt>
                <c:pt idx="226">
                  <c:v>0.986666666666697</c:v>
                </c:pt>
                <c:pt idx="227">
                  <c:v>0.99666666666669901</c:v>
                </c:pt>
                <c:pt idx="228">
                  <c:v>1.00487804878054</c:v>
                </c:pt>
                <c:pt idx="229">
                  <c:v>1.00975609756103</c:v>
                </c:pt>
                <c:pt idx="230">
                  <c:v>1.01463414634152</c:v>
                </c:pt>
                <c:pt idx="231">
                  <c:v>1.0243902439025001</c:v>
                </c:pt>
                <c:pt idx="232">
                  <c:v>1.0292682926829899</c:v>
                </c:pt>
                <c:pt idx="233">
                  <c:v>1.03902439024397</c:v>
                </c:pt>
                <c:pt idx="234">
                  <c:v>1.04390243902446</c:v>
                </c:pt>
                <c:pt idx="235">
                  <c:v>1.04878048780495</c:v>
                </c:pt>
                <c:pt idx="236">
                  <c:v>1.0536585365854401</c:v>
                </c:pt>
                <c:pt idx="237">
                  <c:v>1.0585365853659301</c:v>
                </c:pt>
                <c:pt idx="238">
                  <c:v>1.0731707317074</c:v>
                </c:pt>
                <c:pt idx="239">
                  <c:v>1.08292682926838</c:v>
                </c:pt>
                <c:pt idx="240">
                  <c:v>1.08780487804887</c:v>
                </c:pt>
                <c:pt idx="241">
                  <c:v>1.0975609756098501</c:v>
                </c:pt>
                <c:pt idx="242">
                  <c:v>1.1024390243903399</c:v>
                </c:pt>
                <c:pt idx="243">
                  <c:v>1.11219512195132</c:v>
                </c:pt>
                <c:pt idx="244">
                  <c:v>1.11707317073181</c:v>
                </c:pt>
                <c:pt idx="245">
                  <c:v>1.1268292682927901</c:v>
                </c:pt>
                <c:pt idx="246">
                  <c:v>1.1317073170732801</c:v>
                </c:pt>
                <c:pt idx="247">
                  <c:v>1.1414634146342599</c:v>
                </c:pt>
                <c:pt idx="248">
                  <c:v>1.14634146341475</c:v>
                </c:pt>
                <c:pt idx="249">
                  <c:v>1.15609756097573</c:v>
                </c:pt>
                <c:pt idx="250">
                  <c:v>1.1609756097562201</c:v>
                </c:pt>
                <c:pt idx="251">
                  <c:v>1.1707317073172001</c:v>
                </c:pt>
                <c:pt idx="252">
                  <c:v>1.1804878048781799</c:v>
                </c:pt>
                <c:pt idx="253">
                  <c:v>1.18536585365867</c:v>
                </c:pt>
                <c:pt idx="254">
                  <c:v>1.19024390243916</c:v>
                </c:pt>
                <c:pt idx="255">
                  <c:v>1.2000000000001401</c:v>
                </c:pt>
                <c:pt idx="256">
                  <c:v>1.2048780487806301</c:v>
                </c:pt>
                <c:pt idx="257">
                  <c:v>1.2146341463416099</c:v>
                </c:pt>
                <c:pt idx="258">
                  <c:v>1.2195121951221</c:v>
                </c:pt>
                <c:pt idx="259">
                  <c:v>1.22926829268308</c:v>
                </c:pt>
                <c:pt idx="260">
                  <c:v>1.2341463414635701</c:v>
                </c:pt>
                <c:pt idx="261">
                  <c:v>1.2390243902440601</c:v>
                </c:pt>
                <c:pt idx="262">
                  <c:v>1.2487804878050399</c:v>
                </c:pt>
                <c:pt idx="263">
                  <c:v>1.25853658536602</c:v>
                </c:pt>
                <c:pt idx="264">
                  <c:v>1.26341463414651</c:v>
                </c:pt>
                <c:pt idx="265">
                  <c:v>1.2780487804879801</c:v>
                </c:pt>
                <c:pt idx="266">
                  <c:v>1.29268292682945</c:v>
                </c:pt>
                <c:pt idx="267">
                  <c:v>1.30243902439043</c:v>
                </c:pt>
                <c:pt idx="268">
                  <c:v>1.3073170731709201</c:v>
                </c:pt>
                <c:pt idx="269">
                  <c:v>1.3170731707319101</c:v>
                </c:pt>
                <c:pt idx="270">
                  <c:v>1.3219512195123999</c:v>
                </c:pt>
                <c:pt idx="271">
                  <c:v>1.3268292682928899</c:v>
                </c:pt>
                <c:pt idx="272">
                  <c:v>1.33658536585387</c:v>
                </c:pt>
                <c:pt idx="273">
                  <c:v>1.3512195121953401</c:v>
                </c:pt>
                <c:pt idx="274">
                  <c:v>1.3609756097563199</c:v>
                </c:pt>
                <c:pt idx="275">
                  <c:v>1.36585365853681</c:v>
                </c:pt>
                <c:pt idx="276">
                  <c:v>1.3707317073173</c:v>
                </c:pt>
                <c:pt idx="277">
                  <c:v>1.37560975609779</c:v>
                </c:pt>
                <c:pt idx="278">
                  <c:v>1.38048780487828</c:v>
                </c:pt>
                <c:pt idx="279">
                  <c:v>1.3902439024392601</c:v>
                </c:pt>
                <c:pt idx="280">
                  <c:v>1.3951219512197499</c:v>
                </c:pt>
                <c:pt idx="281">
                  <c:v>1.40487804878073</c:v>
                </c:pt>
                <c:pt idx="282">
                  <c:v>1.40975609756122</c:v>
                </c:pt>
                <c:pt idx="283">
                  <c:v>1.4243902439026901</c:v>
                </c:pt>
                <c:pt idx="284">
                  <c:v>1.4292682926831799</c:v>
                </c:pt>
                <c:pt idx="285">
                  <c:v>1.4341463414636699</c:v>
                </c:pt>
                <c:pt idx="286">
                  <c:v>1.43902439024416</c:v>
                </c:pt>
                <c:pt idx="287">
                  <c:v>1.44878048780514</c:v>
                </c:pt>
                <c:pt idx="288">
                  <c:v>1.45365853658563</c:v>
                </c:pt>
                <c:pt idx="289">
                  <c:v>1.4634146341466101</c:v>
                </c:pt>
                <c:pt idx="290">
                  <c:v>1.4682926829270999</c:v>
                </c:pt>
                <c:pt idx="291">
                  <c:v>1.47804878048808</c:v>
                </c:pt>
                <c:pt idx="292">
                  <c:v>1.48292682926857</c:v>
                </c:pt>
                <c:pt idx="293">
                  <c:v>1.4926829268295501</c:v>
                </c:pt>
                <c:pt idx="294">
                  <c:v>1.4975609756100401</c:v>
                </c:pt>
                <c:pt idx="295">
                  <c:v>1.5073170731710199</c:v>
                </c:pt>
                <c:pt idx="296">
                  <c:v>1.52195121951249</c:v>
                </c:pt>
                <c:pt idx="297">
                  <c:v>1.52682926829298</c:v>
                </c:pt>
                <c:pt idx="298">
                  <c:v>1.5365853658539601</c:v>
                </c:pt>
                <c:pt idx="299">
                  <c:v>1.5414634146344499</c:v>
                </c:pt>
                <c:pt idx="300">
                  <c:v>1.55121951219543</c:v>
                </c:pt>
                <c:pt idx="301">
                  <c:v>1.55609756097592</c:v>
                </c:pt>
                <c:pt idx="302">
                  <c:v>1.5707317073173901</c:v>
                </c:pt>
                <c:pt idx="303">
                  <c:v>1.5804878048783699</c:v>
                </c:pt>
                <c:pt idx="304">
                  <c:v>1.58536585365886</c:v>
                </c:pt>
                <c:pt idx="305">
                  <c:v>1.59512195121984</c:v>
                </c:pt>
                <c:pt idx="306">
                  <c:v>1.60000000000033</c:v>
                </c:pt>
                <c:pt idx="307">
                  <c:v>1.6048780487808201</c:v>
                </c:pt>
                <c:pt idx="308">
                  <c:v>1.6097560975613101</c:v>
                </c:pt>
                <c:pt idx="309">
                  <c:v>1.6195121951222999</c:v>
                </c:pt>
                <c:pt idx="310">
                  <c:v>1.62439024390279</c:v>
                </c:pt>
                <c:pt idx="311">
                  <c:v>1.62926829268328</c:v>
                </c:pt>
                <c:pt idx="312">
                  <c:v>1.6390243902442601</c:v>
                </c:pt>
                <c:pt idx="313">
                  <c:v>1.6487804878052399</c:v>
                </c:pt>
                <c:pt idx="314">
                  <c:v>1.6536585365857299</c:v>
                </c:pt>
                <c:pt idx="315">
                  <c:v>1.65853658536622</c:v>
                </c:pt>
                <c:pt idx="316">
                  <c:v>1.6682926829272</c:v>
                </c:pt>
                <c:pt idx="317">
                  <c:v>1.67317073170769</c:v>
                </c:pt>
                <c:pt idx="318">
                  <c:v>1.6829268292686701</c:v>
                </c:pt>
                <c:pt idx="319">
                  <c:v>1.6878048780491599</c:v>
                </c:pt>
                <c:pt idx="320">
                  <c:v>1.6926829268296499</c:v>
                </c:pt>
                <c:pt idx="321">
                  <c:v>1.69756097561014</c:v>
                </c:pt>
                <c:pt idx="322">
                  <c:v>1.70243902439063</c:v>
                </c:pt>
                <c:pt idx="323">
                  <c:v>1.7121951219516101</c:v>
                </c:pt>
                <c:pt idx="324">
                  <c:v>1.7170731707321001</c:v>
                </c:pt>
                <c:pt idx="325">
                  <c:v>1.7268292682930799</c:v>
                </c:pt>
                <c:pt idx="326">
                  <c:v>1.73170731707357</c:v>
                </c:pt>
                <c:pt idx="327">
                  <c:v>1.74146341463455</c:v>
                </c:pt>
                <c:pt idx="328">
                  <c:v>1.74634146341504</c:v>
                </c:pt>
                <c:pt idx="329">
                  <c:v>1.7560975609760201</c:v>
                </c:pt>
                <c:pt idx="330">
                  <c:v>1.7609756097565099</c:v>
                </c:pt>
                <c:pt idx="331">
                  <c:v>1.7658536585369999</c:v>
                </c:pt>
                <c:pt idx="332">
                  <c:v>1.77073170731749</c:v>
                </c:pt>
                <c:pt idx="333">
                  <c:v>1.77560975609798</c:v>
                </c:pt>
                <c:pt idx="334">
                  <c:v>1.7853658536589601</c:v>
                </c:pt>
                <c:pt idx="335">
                  <c:v>1.7902439024394501</c:v>
                </c:pt>
                <c:pt idx="336">
                  <c:v>1.8000000000004299</c:v>
                </c:pt>
                <c:pt idx="337">
                  <c:v>1.80487804878092</c:v>
                </c:pt>
                <c:pt idx="338">
                  <c:v>1.8146341463419</c:v>
                </c:pt>
                <c:pt idx="339">
                  <c:v>1.81951219512239</c:v>
                </c:pt>
                <c:pt idx="340">
                  <c:v>1.8292682926833701</c:v>
                </c:pt>
                <c:pt idx="341">
                  <c:v>1.8341463414638599</c:v>
                </c:pt>
                <c:pt idx="342">
                  <c:v>1.8390243902443499</c:v>
                </c:pt>
                <c:pt idx="343">
                  <c:v>1.84390243902484</c:v>
                </c:pt>
                <c:pt idx="344">
                  <c:v>1.84878048780533</c:v>
                </c:pt>
                <c:pt idx="345">
                  <c:v>1.8634146341468001</c:v>
                </c:pt>
                <c:pt idx="346">
                  <c:v>1.8731707317077799</c:v>
                </c:pt>
                <c:pt idx="347">
                  <c:v>1.87804878048827</c:v>
                </c:pt>
                <c:pt idx="348">
                  <c:v>1.88780487804925</c:v>
                </c:pt>
                <c:pt idx="349">
                  <c:v>1.89268292682974</c:v>
                </c:pt>
                <c:pt idx="350">
                  <c:v>1.9024390243907201</c:v>
                </c:pt>
                <c:pt idx="351">
                  <c:v>1.9073170731712099</c:v>
                </c:pt>
                <c:pt idx="352">
                  <c:v>1.91707317073219</c:v>
                </c:pt>
                <c:pt idx="353">
                  <c:v>1.92195121951268</c:v>
                </c:pt>
                <c:pt idx="354">
                  <c:v>1.93170731707367</c:v>
                </c:pt>
                <c:pt idx="355">
                  <c:v>1.9365853658541601</c:v>
                </c:pt>
                <c:pt idx="356">
                  <c:v>1.9463414634151399</c:v>
                </c:pt>
                <c:pt idx="357">
                  <c:v>1.95609756097612</c:v>
                </c:pt>
                <c:pt idx="358">
                  <c:v>1.96097560975661</c:v>
                </c:pt>
                <c:pt idx="359">
                  <c:v>1.9658536585371</c:v>
                </c:pt>
                <c:pt idx="360">
                  <c:v>1.9756097560980801</c:v>
                </c:pt>
                <c:pt idx="361">
                  <c:v>1.9804878048785699</c:v>
                </c:pt>
                <c:pt idx="362">
                  <c:v>1.99512195122004</c:v>
                </c:pt>
                <c:pt idx="363">
                  <c:v>2.0000000000008602</c:v>
                </c:pt>
                <c:pt idx="364">
                  <c:v>2.0078864353321002</c:v>
                </c:pt>
                <c:pt idx="365">
                  <c:v>2.0157728706633402</c:v>
                </c:pt>
                <c:pt idx="366">
                  <c:v>2.0394321766570598</c:v>
                </c:pt>
                <c:pt idx="367">
                  <c:v>2.0552050473195398</c:v>
                </c:pt>
                <c:pt idx="368">
                  <c:v>2.0630914826507798</c:v>
                </c:pt>
                <c:pt idx="369">
                  <c:v>2.0788643533132598</c:v>
                </c:pt>
                <c:pt idx="370">
                  <c:v>2.0867507886444998</c:v>
                </c:pt>
                <c:pt idx="371">
                  <c:v>2.1025236593069798</c:v>
                </c:pt>
                <c:pt idx="372">
                  <c:v>2.1104100946382198</c:v>
                </c:pt>
                <c:pt idx="373">
                  <c:v>2.1261829653006998</c:v>
                </c:pt>
                <c:pt idx="374">
                  <c:v>2.1340694006319398</c:v>
                </c:pt>
                <c:pt idx="375">
                  <c:v>2.1498422712944198</c:v>
                </c:pt>
                <c:pt idx="376">
                  <c:v>2.1577287066256599</c:v>
                </c:pt>
                <c:pt idx="377">
                  <c:v>2.1735015772881399</c:v>
                </c:pt>
                <c:pt idx="378">
                  <c:v>2.1813880126193799</c:v>
                </c:pt>
                <c:pt idx="379">
                  <c:v>2.1971608832818599</c:v>
                </c:pt>
                <c:pt idx="380">
                  <c:v>2.2050473186130999</c:v>
                </c:pt>
                <c:pt idx="381">
                  <c:v>2.2208201892755799</c:v>
                </c:pt>
                <c:pt idx="382">
                  <c:v>2.2287066246068199</c:v>
                </c:pt>
                <c:pt idx="383">
                  <c:v>2.2444794952692999</c:v>
                </c:pt>
                <c:pt idx="384">
                  <c:v>2.2523659306005399</c:v>
                </c:pt>
                <c:pt idx="385">
                  <c:v>2.2681388012630199</c:v>
                </c:pt>
                <c:pt idx="386">
                  <c:v>2.2760252365942599</c:v>
                </c:pt>
                <c:pt idx="387">
                  <c:v>2.2917981072567399</c:v>
                </c:pt>
                <c:pt idx="388">
                  <c:v>2.3075709779192199</c:v>
                </c:pt>
                <c:pt idx="389">
                  <c:v>2.31545741325046</c:v>
                </c:pt>
                <c:pt idx="390">
                  <c:v>2.3233438485817</c:v>
                </c:pt>
                <c:pt idx="391">
                  <c:v>2.33911671924418</c:v>
                </c:pt>
                <c:pt idx="392">
                  <c:v>2.34700315457542</c:v>
                </c:pt>
                <c:pt idx="393">
                  <c:v>2.3627760252379</c:v>
                </c:pt>
                <c:pt idx="394">
                  <c:v>2.37066246056914</c:v>
                </c:pt>
                <c:pt idx="395">
                  <c:v>2.37854889590038</c:v>
                </c:pt>
                <c:pt idx="396">
                  <c:v>2.39432176656286</c:v>
                </c:pt>
                <c:pt idx="397">
                  <c:v>2.4022082018941</c:v>
                </c:pt>
                <c:pt idx="398">
                  <c:v>2.41009463722534</c:v>
                </c:pt>
                <c:pt idx="399">
                  <c:v>2.41798107255658</c:v>
                </c:pt>
                <c:pt idx="400">
                  <c:v>2.43375394321906</c:v>
                </c:pt>
                <c:pt idx="401">
                  <c:v>2.4416403785503</c:v>
                </c:pt>
                <c:pt idx="402">
                  <c:v>2.45741324921278</c:v>
                </c:pt>
                <c:pt idx="403">
                  <c:v>2.47318611987526</c:v>
                </c:pt>
                <c:pt idx="404">
                  <c:v>2.4810725552065001</c:v>
                </c:pt>
                <c:pt idx="405">
                  <c:v>2.4889589905377401</c:v>
                </c:pt>
                <c:pt idx="406">
                  <c:v>2.5047318612002201</c:v>
                </c:pt>
              </c:numCache>
            </c:numRef>
          </c:xVal>
          <c:yVal>
            <c:numRef>
              <c:f>'сравнение аппроксимаций'!$D$6:$D$412</c:f>
              <c:numCache>
                <c:formatCode>General</c:formatCode>
                <c:ptCount val="407"/>
                <c:pt idx="0">
                  <c:v>26.676050679693422</c:v>
                </c:pt>
                <c:pt idx="1">
                  <c:v>26.670560941191347</c:v>
                </c:pt>
                <c:pt idx="2">
                  <c:v>26.665072332437795</c:v>
                </c:pt>
                <c:pt idx="3">
                  <c:v>26.659584853200275</c:v>
                </c:pt>
                <c:pt idx="4">
                  <c:v>26.648613282343575</c:v>
                </c:pt>
                <c:pt idx="5">
                  <c:v>26.643129190259643</c:v>
                </c:pt>
                <c:pt idx="6">
                  <c:v>26.632164391619124</c:v>
                </c:pt>
                <c:pt idx="7">
                  <c:v>26.626683684598071</c:v>
                </c:pt>
                <c:pt idx="8">
                  <c:v>26.615725653993572</c:v>
                </c:pt>
                <c:pt idx="9">
                  <c:v>26.610248329945957</c:v>
                </c:pt>
                <c:pt idx="10">
                  <c:v>26.604772133092055</c:v>
                </c:pt>
                <c:pt idx="11">
                  <c:v>26.599297063199906</c:v>
                </c:pt>
                <c:pt idx="12">
                  <c:v>26.593823120037584</c:v>
                </c:pt>
                <c:pt idx="13">
                  <c:v>26.588350303373211</c:v>
                </c:pt>
                <c:pt idx="14">
                  <c:v>26.582878612974969</c:v>
                </c:pt>
                <c:pt idx="15">
                  <c:v>26.57193861004982</c:v>
                </c:pt>
                <c:pt idx="16">
                  <c:v>26.566470297059492</c:v>
                </c:pt>
                <c:pt idx="17">
                  <c:v>26.561003109408478</c:v>
                </c:pt>
                <c:pt idx="18">
                  <c:v>26.550072109198059</c:v>
                </c:pt>
                <c:pt idx="19">
                  <c:v>26.544608296175632</c:v>
                </c:pt>
                <c:pt idx="20">
                  <c:v>26.533684043139115</c:v>
                </c:pt>
                <c:pt idx="21">
                  <c:v>26.528223602662276</c:v>
                </c:pt>
                <c:pt idx="22">
                  <c:v>26.517306092634961</c:v>
                </c:pt>
                <c:pt idx="23">
                  <c:v>26.511849022622012</c:v>
                </c:pt>
                <c:pt idx="24">
                  <c:v>26.500938251441756</c:v>
                </c:pt>
                <c:pt idx="25">
                  <c:v>26.495484549812275</c:v>
                </c:pt>
                <c:pt idx="26">
                  <c:v>26.484580513319521</c:v>
                </c:pt>
                <c:pt idx="27">
                  <c:v>26.479130177994367</c:v>
                </c:pt>
                <c:pt idx="28">
                  <c:v>26.468232872032125</c:v>
                </c:pt>
                <c:pt idx="29">
                  <c:v>26.462785900933433</c:v>
                </c:pt>
                <c:pt idx="30">
                  <c:v>26.451895321347273</c:v>
                </c:pt>
                <c:pt idx="31">
                  <c:v>26.446451712398481</c:v>
                </c:pt>
                <c:pt idx="32">
                  <c:v>26.441009223705084</c:v>
                </c:pt>
                <c:pt idx="33">
                  <c:v>26.435567855036535</c:v>
                </c:pt>
                <c:pt idx="34">
                  <c:v>26.430127606162351</c:v>
                </c:pt>
                <c:pt idx="35">
                  <c:v>26.413813576001729</c:v>
                </c:pt>
                <c:pt idx="36">
                  <c:v>26.402943150642869</c:v>
                </c:pt>
                <c:pt idx="37">
                  <c:v>26.397509615697139</c:v>
                </c:pt>
                <c:pt idx="38">
                  <c:v>26.386645900122282</c:v>
                </c:pt>
                <c:pt idx="39">
                  <c:v>26.381215719032962</c:v>
                </c:pt>
                <c:pt idx="40">
                  <c:v>26.370358709100472</c:v>
                </c:pt>
                <c:pt idx="41">
                  <c:v>26.364931879797403</c:v>
                </c:pt>
                <c:pt idx="42">
                  <c:v>26.35950616729659</c:v>
                </c:pt>
                <c:pt idx="43">
                  <c:v>26.354081571368216</c:v>
                </c:pt>
                <c:pt idx="44">
                  <c:v>26.34865809178249</c:v>
                </c:pt>
                <c:pt idx="45">
                  <c:v>26.337814480720095</c:v>
                </c:pt>
                <c:pt idx="46">
                  <c:v>26.332394348784096</c:v>
                </c:pt>
                <c:pt idx="47">
                  <c:v>26.321557430954542</c:v>
                </c:pt>
                <c:pt idx="48">
                  <c:v>26.310724972984818</c:v>
                </c:pt>
                <c:pt idx="49">
                  <c:v>26.305310415873798</c:v>
                </c:pt>
                <c:pt idx="50">
                  <c:v>26.299896973039516</c:v>
                </c:pt>
                <c:pt idx="51">
                  <c:v>26.289073429283956</c:v>
                </c:pt>
                <c:pt idx="52">
                  <c:v>26.283663327904204</c:v>
                </c:pt>
                <c:pt idx="53">
                  <c:v>26.27284646499491</c:v>
                </c:pt>
                <c:pt idx="54">
                  <c:v>26.267439703007167</c:v>
                </c:pt>
                <c:pt idx="55">
                  <c:v>26.256629516820382</c:v>
                </c:pt>
                <c:pt idx="56">
                  <c:v>26.25122609216341</c:v>
                </c:pt>
                <c:pt idx="57">
                  <c:v>26.240422578577903</c:v>
                </c:pt>
                <c:pt idx="58">
                  <c:v>26.229623511104947</c:v>
                </c:pt>
                <c:pt idx="59">
                  <c:v>26.215558667130701</c:v>
                </c:pt>
                <c:pt idx="60">
                  <c:v>26.201501365004546</c:v>
                </c:pt>
                <c:pt idx="61">
                  <c:v>26.18745160068239</c:v>
                </c:pt>
                <c:pt idx="62">
                  <c:v>26.180429543934636</c:v>
                </c:pt>
                <c:pt idx="63">
                  <c:v>26.173409370122325</c:v>
                </c:pt>
                <c:pt idx="64">
                  <c:v>26.152360141249762</c:v>
                </c:pt>
                <c:pt idx="65">
                  <c:v>26.13833672742572</c:v>
                </c:pt>
                <c:pt idx="66">
                  <c:v>26.131327840627918</c:v>
                </c:pt>
                <c:pt idx="67">
                  <c:v>26.117315704740314</c:v>
                </c:pt>
                <c:pt idx="68">
                  <c:v>26.103311082437678</c:v>
                </c:pt>
                <c:pt idx="69">
                  <c:v>26.096311587621599</c:v>
                </c:pt>
                <c:pt idx="70">
                  <c:v>26.08931396969108</c:v>
                </c:pt>
                <c:pt idx="71">
                  <c:v>26.075324362473747</c:v>
                </c:pt>
                <c:pt idx="72">
                  <c:v>26.068332372180784</c:v>
                </c:pt>
                <c:pt idx="73">
                  <c:v>26.054354015711873</c:v>
                </c:pt>
                <c:pt idx="74">
                  <c:v>26.047367648530585</c:v>
                </c:pt>
                <c:pt idx="75">
                  <c:v>26.026419785170162</c:v>
                </c:pt>
                <c:pt idx="76">
                  <c:v>26.012463903061072</c:v>
                </c:pt>
                <c:pt idx="77">
                  <c:v>26.005488768540094</c:v>
                </c:pt>
                <c:pt idx="78">
                  <c:v>25.99154411005696</c:v>
                </c:pt>
                <c:pt idx="79">
                  <c:v>25.984574585091881</c:v>
                </c:pt>
                <c:pt idx="80">
                  <c:v>25.963677221287906</c:v>
                </c:pt>
                <c:pt idx="81">
                  <c:v>25.949754982985077</c:v>
                </c:pt>
                <c:pt idx="82">
                  <c:v>25.935840210062349</c:v>
                </c:pt>
                <c:pt idx="83">
                  <c:v>25.928885621867476</c:v>
                </c:pt>
                <c:pt idx="84">
                  <c:v>25.921932898516641</c:v>
                </c:pt>
                <c:pt idx="85">
                  <c:v>25.908033044347018</c:v>
                </c:pt>
                <c:pt idx="86">
                  <c:v>25.901085912528522</c:v>
                </c:pt>
                <c:pt idx="87">
                  <c:v>25.887197236925953</c:v>
                </c:pt>
                <c:pt idx="88">
                  <c:v>25.880255692142978</c:v>
                </c:pt>
                <c:pt idx="89">
                  <c:v>25.873316008706503</c:v>
                </c:pt>
                <c:pt idx="90">
                  <c:v>25.866378186117416</c:v>
                </c:pt>
                <c:pt idx="91">
                  <c:v>25.859442223876737</c:v>
                </c:pt>
                <c:pt idx="92">
                  <c:v>25.845575878445363</c:v>
                </c:pt>
                <c:pt idx="93">
                  <c:v>25.838645494257378</c:v>
                </c:pt>
                <c:pt idx="94">
                  <c:v>25.824790300444597</c:v>
                </c:pt>
                <c:pt idx="95">
                  <c:v>25.817865489823312</c:v>
                </c:pt>
                <c:pt idx="96">
                  <c:v>25.804021438660751</c:v>
                </c:pt>
                <c:pt idx="97">
                  <c:v>25.783269279650277</c:v>
                </c:pt>
                <c:pt idx="98">
                  <c:v>25.776355602718851</c:v>
                </c:pt>
                <c:pt idx="99">
                  <c:v>25.769443779661277</c:v>
                </c:pt>
                <c:pt idx="100">
                  <c:v>25.760998512805624</c:v>
                </c:pt>
                <c:pt idx="101">
                  <c:v>25.735679314913853</c:v>
                </c:pt>
                <c:pt idx="102">
                  <c:v>25.727245113485822</c:v>
                </c:pt>
                <c:pt idx="103">
                  <c:v>25.710385001996219</c:v>
                </c:pt>
                <c:pt idx="104">
                  <c:v>25.701959090123228</c:v>
                </c:pt>
                <c:pt idx="105">
                  <c:v>25.685115549594531</c:v>
                </c:pt>
                <c:pt idx="106">
                  <c:v>25.67669791912919</c:v>
                </c:pt>
                <c:pt idx="107">
                  <c:v>25.659870933274636</c:v>
                </c:pt>
                <c:pt idx="108">
                  <c:v>25.651461576077555</c:v>
                </c:pt>
                <c:pt idx="109">
                  <c:v>25.634651128626381</c:v>
                </c:pt>
                <c:pt idx="110">
                  <c:v>25.626250036566191</c:v>
                </c:pt>
                <c:pt idx="111">
                  <c:v>25.609456111263615</c:v>
                </c:pt>
                <c:pt idx="112">
                  <c:v>25.601063276216919</c:v>
                </c:pt>
                <c:pt idx="113">
                  <c:v>25.58428585682416</c:v>
                </c:pt>
                <c:pt idx="114">
                  <c:v>25.567519432357603</c:v>
                </c:pt>
                <c:pt idx="115">
                  <c:v>25.559140340969773</c:v>
                </c:pt>
                <c:pt idx="116">
                  <c:v>25.550763995611824</c:v>
                </c:pt>
                <c:pt idx="117">
                  <c:v>25.534019539386133</c:v>
                </c:pt>
                <c:pt idx="118">
                  <c:v>25.525651426719385</c:v>
                </c:pt>
                <c:pt idx="119">
                  <c:v>25.508923427782815</c:v>
                </c:pt>
                <c:pt idx="120">
                  <c:v>25.492206391385217</c:v>
                </c:pt>
                <c:pt idx="121">
                  <c:v>25.483851981893281</c:v>
                </c:pt>
                <c:pt idx="122">
                  <c:v>25.467151375835236</c:v>
                </c:pt>
                <c:pt idx="123">
                  <c:v>25.458805177474833</c:v>
                </c:pt>
                <c:pt idx="124">
                  <c:v>25.450461714364483</c:v>
                </c:pt>
                <c:pt idx="125">
                  <c:v>25.425447727571125</c:v>
                </c:pt>
                <c:pt idx="126">
                  <c:v>25.408785396199505</c:v>
                </c:pt>
                <c:pt idx="127">
                  <c:v>25.40045832577518</c:v>
                </c:pt>
                <c:pt idx="128">
                  <c:v>25.392133984332219</c:v>
                </c:pt>
                <c:pt idx="129">
                  <c:v>25.383812370976266</c:v>
                </c:pt>
                <c:pt idx="130">
                  <c:v>25.375493484813273</c:v>
                </c:pt>
                <c:pt idx="131">
                  <c:v>25.358863890491367</c:v>
                </c:pt>
                <c:pt idx="132">
                  <c:v>25.350553180545795</c:v>
                </c:pt>
                <c:pt idx="133">
                  <c:v>25.333939930620989</c:v>
                </c:pt>
                <c:pt idx="134">
                  <c:v>25.317337568035448</c:v>
                </c:pt>
                <c:pt idx="135">
                  <c:v>25.306918389921449</c:v>
                </c:pt>
                <c:pt idx="136">
                  <c:v>25.29650349974936</c:v>
                </c:pt>
                <c:pt idx="137">
                  <c:v>25.275686576172898</c:v>
                </c:pt>
                <c:pt idx="138">
                  <c:v>25.265284539241364</c:v>
                </c:pt>
                <c:pt idx="139">
                  <c:v>25.234104106725798</c:v>
                </c:pt>
                <c:pt idx="140">
                  <c:v>25.21333853267264</c:v>
                </c:pt>
                <c:pt idx="141">
                  <c:v>25.202962154654433</c:v>
                </c:pt>
                <c:pt idx="142">
                  <c:v>25.182222207844031</c:v>
                </c:pt>
                <c:pt idx="143">
                  <c:v>25.171858635537713</c:v>
                </c:pt>
                <c:pt idx="144">
                  <c:v>25.151144284342955</c:v>
                </c:pt>
                <c:pt idx="145">
                  <c:v>25.140793501944717</c:v>
                </c:pt>
                <c:pt idx="146">
                  <c:v>25.120104714777479</c:v>
                </c:pt>
                <c:pt idx="147">
                  <c:v>25.109766706503024</c:v>
                </c:pt>
                <c:pt idx="148">
                  <c:v>25.089103451814204</c:v>
                </c:pt>
                <c:pt idx="149">
                  <c:v>25.078778201898707</c:v>
                </c:pt>
                <c:pt idx="150">
                  <c:v>25.058140448178115</c:v>
                </c:pt>
                <c:pt idx="151">
                  <c:v>25.047827940876211</c:v>
                </c:pt>
                <c:pt idx="152">
                  <c:v>25.027215656652558</c:v>
                </c:pt>
                <c:pt idx="153">
                  <c:v>25.016915876238311</c:v>
                </c:pt>
                <c:pt idx="154">
                  <c:v>24.98604196084602</c:v>
                </c:pt>
                <c:pt idx="155">
                  <c:v>24.965480521357666</c:v>
                </c:pt>
                <c:pt idx="156">
                  <c:v>24.95520614761854</c:v>
                </c:pt>
                <c:pt idx="157">
                  <c:v>24.903897669360365</c:v>
                </c:pt>
                <c:pt idx="158">
                  <c:v>24.893648639625212</c:v>
                </c:pt>
                <c:pt idx="159">
                  <c:v>24.873163232174516</c:v>
                </c:pt>
                <c:pt idx="160">
                  <c:v>24.850596296706978</c:v>
                </c:pt>
                <c:pt idx="161">
                  <c:v>24.839320508087127</c:v>
                </c:pt>
                <c:pt idx="162">
                  <c:v>24.828049835779478</c:v>
                </c:pt>
                <c:pt idx="163">
                  <c:v>24.805523830815858</c:v>
                </c:pt>
                <c:pt idx="164">
                  <c:v>24.794268493520075</c:v>
                </c:pt>
                <c:pt idx="165">
                  <c:v>24.771773137708863</c:v>
                </c:pt>
                <c:pt idx="166">
                  <c:v>24.760533114559934</c:v>
                </c:pt>
                <c:pt idx="167">
                  <c:v>24.738068366199531</c:v>
                </c:pt>
                <c:pt idx="168">
                  <c:v>24.726843636360847</c:v>
                </c:pt>
                <c:pt idx="169">
                  <c:v>24.704409453806381</c:v>
                </c:pt>
                <c:pt idx="170">
                  <c:v>24.693199996469691</c:v>
                </c:pt>
                <c:pt idx="171">
                  <c:v>24.670796338132959</c:v>
                </c:pt>
                <c:pt idx="172">
                  <c:v>24.659602132518305</c:v>
                </c:pt>
                <c:pt idx="173">
                  <c:v>24.637228956867695</c:v>
                </c:pt>
                <c:pt idx="174">
                  <c:v>24.626049982223403</c:v>
                </c:pt>
                <c:pt idx="175">
                  <c:v>24.603707247783809</c:v>
                </c:pt>
                <c:pt idx="176">
                  <c:v>24.592543483386436</c:v>
                </c:pt>
                <c:pt idx="177">
                  <c:v>24.581384784471034</c:v>
                </c:pt>
                <c:pt idx="178">
                  <c:v>24.570231148739175</c:v>
                </c:pt>
                <c:pt idx="179">
                  <c:v>24.559082573893477</c:v>
                </c:pt>
                <c:pt idx="180">
                  <c:v>24.536800597676233</c:v>
                </c:pt>
                <c:pt idx="181">
                  <c:v>24.525667191715126</c:v>
                </c:pt>
                <c:pt idx="182">
                  <c:v>24.514538837461064</c:v>
                </c:pt>
                <c:pt idx="183">
                  <c:v>24.503415532621855</c:v>
                </c:pt>
                <c:pt idx="184">
                  <c:v>24.492297274906374</c:v>
                </c:pt>
                <c:pt idx="185">
                  <c:v>24.481184062024518</c:v>
                </c:pt>
                <c:pt idx="186">
                  <c:v>24.470075891687227</c:v>
                </c:pt>
                <c:pt idx="187">
                  <c:v>24.458972761606486</c:v>
                </c:pt>
                <c:pt idx="188">
                  <c:v>24.424063422808878</c:v>
                </c:pt>
                <c:pt idx="189">
                  <c:v>24.398646896497532</c:v>
                </c:pt>
                <c:pt idx="190">
                  <c:v>24.385948553556876</c:v>
                </c:pt>
                <c:pt idx="191">
                  <c:v>24.360571690898563</c:v>
                </c:pt>
                <c:pt idx="192">
                  <c:v>24.347893164303471</c:v>
                </c:pt>
                <c:pt idx="193">
                  <c:v>24.335221236282447</c:v>
                </c:pt>
                <c:pt idx="194">
                  <c:v>24.322555903401245</c:v>
                </c:pt>
                <c:pt idx="195">
                  <c:v>24.309897162227401</c:v>
                </c:pt>
                <c:pt idx="196">
                  <c:v>24.284599441280907</c:v>
                </c:pt>
                <c:pt idx="197">
                  <c:v>24.271960454652255</c:v>
                </c:pt>
                <c:pt idx="198">
                  <c:v>24.234082949046254</c:v>
                </c:pt>
                <c:pt idx="199">
                  <c:v>24.208864122995774</c:v>
                </c:pt>
                <c:pt idx="200">
                  <c:v>24.196264553022012</c:v>
                </c:pt>
                <c:pt idx="201">
                  <c:v>24.158505174336319</c:v>
                </c:pt>
                <c:pt idx="202">
                  <c:v>24.133364997135793</c:v>
                </c:pt>
                <c:pt idx="203">
                  <c:v>24.120804720889911</c:v>
                </c:pt>
                <c:pt idx="204">
                  <c:v>24.108250981674381</c:v>
                </c:pt>
                <c:pt idx="205">
                  <c:v>24.095703776086982</c:v>
                </c:pt>
                <c:pt idx="206">
                  <c:v>24.083163100727266</c:v>
                </c:pt>
                <c:pt idx="207">
                  <c:v>24.058101327097969</c:v>
                </c:pt>
                <c:pt idx="208">
                  <c:v>24.045580222036342</c:v>
                </c:pt>
                <c:pt idx="209">
                  <c:v>24.020557558452275</c:v>
                </c:pt>
                <c:pt idx="210">
                  <c:v>24.008055993148385</c:v>
                </c:pt>
                <c:pt idx="211">
                  <c:v>23.97974319491265</c:v>
                </c:pt>
                <c:pt idx="212">
                  <c:v>23.96559931928125</c:v>
                </c:pt>
                <c:pt idx="213">
                  <c:v>23.923217727259825</c:v>
                </c:pt>
                <c:pt idx="214">
                  <c:v>23.895004979136662</c:v>
                </c:pt>
                <c:pt idx="215">
                  <c:v>23.880911084306781</c:v>
                </c:pt>
                <c:pt idx="216">
                  <c:v>23.852748228580005</c:v>
                </c:pt>
                <c:pt idx="217">
                  <c:v>23.838679257879612</c:v>
                </c:pt>
                <c:pt idx="218">
                  <c:v>23.810566206317777</c:v>
                </c:pt>
                <c:pt idx="219">
                  <c:v>23.78248630859218</c:v>
                </c:pt>
                <c:pt idx="220">
                  <c:v>23.768458780197896</c:v>
                </c:pt>
                <c:pt idx="221">
                  <c:v>23.754439525604354</c:v>
                </c:pt>
                <c:pt idx="222">
                  <c:v>23.726425818301969</c:v>
                </c:pt>
                <c:pt idx="223">
                  <c:v>23.712431355841549</c:v>
                </c:pt>
                <c:pt idx="224">
                  <c:v>23.684467188944897</c:v>
                </c:pt>
                <c:pt idx="225">
                  <c:v>23.656536000304175</c:v>
                </c:pt>
                <c:pt idx="226">
                  <c:v>23.642582760674447</c:v>
                </c:pt>
                <c:pt idx="227">
                  <c:v>23.60077240227087</c:v>
                </c:pt>
                <c:pt idx="228">
                  <c:v>23.56649560951417</c:v>
                </c:pt>
                <c:pt idx="229">
                  <c:v>23.546156734034252</c:v>
                </c:pt>
                <c:pt idx="230">
                  <c:v>23.525835411858086</c:v>
                </c:pt>
                <c:pt idx="231">
                  <c:v>23.485245366833134</c:v>
                </c:pt>
                <c:pt idx="232">
                  <c:v>23.464976613725078</c:v>
                </c:pt>
                <c:pt idx="233">
                  <c:v>23.424491570767554</c:v>
                </c:pt>
                <c:pt idx="234">
                  <c:v>23.404275250737104</c:v>
                </c:pt>
                <c:pt idx="235">
                  <c:v>23.3840763782399</c:v>
                </c:pt>
                <c:pt idx="236">
                  <c:v>23.363894938217996</c:v>
                </c:pt>
                <c:pt idx="237">
                  <c:v>23.343730915626431</c:v>
                </c:pt>
                <c:pt idx="238">
                  <c:v>23.283343202178884</c:v>
                </c:pt>
                <c:pt idx="239">
                  <c:v>23.24317153845843</c:v>
                </c:pt>
                <c:pt idx="240">
                  <c:v>23.223111705231119</c:v>
                </c:pt>
                <c:pt idx="241">
                  <c:v>23.183043961270798</c:v>
                </c:pt>
                <c:pt idx="242">
                  <c:v>23.163036020667899</c:v>
                </c:pt>
                <c:pt idx="243">
                  <c:v>23.123071927638509</c:v>
                </c:pt>
                <c:pt idx="244">
                  <c:v>23.103115745419398</c:v>
                </c:pt>
                <c:pt idx="245">
                  <c:v>23.063255035187158</c:v>
                </c:pt>
                <c:pt idx="246">
                  <c:v>23.043350477458482</c:v>
                </c:pt>
                <c:pt idx="247">
                  <c:v>23.003592882583259</c:v>
                </c:pt>
                <c:pt idx="248">
                  <c:v>22.983739815798028</c:v>
                </c:pt>
                <c:pt idx="249">
                  <c:v>22.944085069531507</c:v>
                </c:pt>
                <c:pt idx="250">
                  <c:v>22.924283360488207</c:v>
                </c:pt>
                <c:pt idx="251">
                  <c:v>22.88473119677214</c:v>
                </c:pt>
                <c:pt idx="252">
                  <c:v>22.845247273952857</c:v>
                </c:pt>
                <c:pt idx="253">
                  <c:v>22.825530866078228</c:v>
                </c:pt>
                <c:pt idx="254">
                  <c:v>22.805831474291661</c:v>
                </c:pt>
                <c:pt idx="255">
                  <c:v>22.766483680253007</c:v>
                </c:pt>
                <c:pt idx="256">
                  <c:v>22.746835248667736</c:v>
                </c:pt>
                <c:pt idx="257">
                  <c:v>22.707589243127234</c:v>
                </c:pt>
                <c:pt idx="258">
                  <c:v>22.687991639914706</c:v>
                </c:pt>
                <c:pt idx="259">
                  <c:v>22.648847159556496</c:v>
                </c:pt>
                <c:pt idx="260">
                  <c:v>22.629300253229196</c:v>
                </c:pt>
                <c:pt idx="261">
                  <c:v>22.609770216703009</c:v>
                </c:pt>
                <c:pt idx="262">
                  <c:v>22.570760694829143</c:v>
                </c:pt>
                <c:pt idx="263">
                  <c:v>22.531818477610841</c:v>
                </c:pt>
                <c:pt idx="264">
                  <c:v>22.512372571951143</c:v>
                </c:pt>
                <c:pt idx="265">
                  <c:v>22.454135492847847</c:v>
                </c:pt>
                <c:pt idx="266">
                  <c:v>22.396049066785302</c:v>
                </c:pt>
                <c:pt idx="267">
                  <c:v>22.357408286379961</c:v>
                </c:pt>
                <c:pt idx="268">
                  <c:v>22.338112904040347</c:v>
                </c:pt>
                <c:pt idx="269">
                  <c:v>22.299572083165121</c:v>
                </c:pt>
                <c:pt idx="270">
                  <c:v>22.280326615897948</c:v>
                </c:pt>
                <c:pt idx="271">
                  <c:v>22.261097758277316</c:v>
                </c:pt>
                <c:pt idx="272">
                  <c:v>22.222689814648756</c:v>
                </c:pt>
                <c:pt idx="273">
                  <c:v>22.165202113586265</c:v>
                </c:pt>
                <c:pt idx="274">
                  <c:v>22.12695962246843</c:v>
                </c:pt>
                <c:pt idx="275">
                  <c:v>22.107863127004382</c:v>
                </c:pt>
                <c:pt idx="276">
                  <c:v>22.088783112617953</c:v>
                </c:pt>
                <c:pt idx="277">
                  <c:v>22.069719565085286</c:v>
                </c:pt>
                <c:pt idx="278">
                  <c:v>22.050672470194787</c:v>
                </c:pt>
                <c:pt idx="279">
                  <c:v>22.012627581555272</c:v>
                </c:pt>
                <c:pt idx="280">
                  <c:v>21.993629759444364</c:v>
                </c:pt>
                <c:pt idx="281">
                  <c:v>21.955683288827295</c:v>
                </c:pt>
                <c:pt idx="282">
                  <c:v>21.936734612032616</c:v>
                </c:pt>
                <c:pt idx="283">
                  <c:v>21.879986646229103</c:v>
                </c:pt>
                <c:pt idx="284">
                  <c:v>21.861103298816168</c:v>
                </c:pt>
                <c:pt idx="285">
                  <c:v>21.842236248525129</c:v>
                </c:pt>
                <c:pt idx="286">
                  <c:v>21.823385481290892</c:v>
                </c:pt>
                <c:pt idx="287">
                  <c:v>21.785732739793087</c:v>
                </c:pt>
                <c:pt idx="288">
                  <c:v>21.766930737459976</c:v>
                </c:pt>
                <c:pt idx="289">
                  <c:v>21.72937539954227</c:v>
                </c:pt>
                <c:pt idx="290">
                  <c:v>21.710622035960746</c:v>
                </c:pt>
                <c:pt idx="291">
                  <c:v>21.673163849650589</c:v>
                </c:pt>
                <c:pt idx="292">
                  <c:v>21.654458998997448</c:v>
                </c:pt>
                <c:pt idx="293">
                  <c:v>21.617097712974111</c:v>
                </c:pt>
                <c:pt idx="294">
                  <c:v>21.598441249751641</c:v>
                </c:pt>
                <c:pt idx="295">
                  <c:v>21.561176613344539</c:v>
                </c:pt>
                <c:pt idx="296">
                  <c:v>21.505400175566677</c:v>
                </c:pt>
                <c:pt idx="297">
                  <c:v>21.486840112010174</c:v>
                </c:pt>
                <c:pt idx="298">
                  <c:v>21.449768025415921</c:v>
                </c:pt>
                <c:pt idx="299">
                  <c:v>21.431255974741493</c:v>
                </c:pt>
                <c:pt idx="300">
                  <c:v>21.39427978963575</c:v>
                </c:pt>
                <c:pt idx="301">
                  <c:v>21.375815627639248</c:v>
                </c:pt>
                <c:pt idx="302">
                  <c:v>21.320518698733796</c:v>
                </c:pt>
                <c:pt idx="303">
                  <c:v>21.283733572986431</c:v>
                </c:pt>
                <c:pt idx="304">
                  <c:v>21.265364817017726</c:v>
                </c:pt>
                <c:pt idx="305">
                  <c:v>21.228674850422117</c:v>
                </c:pt>
                <c:pt idx="306">
                  <c:v>21.210353612443399</c:v>
                </c:pt>
                <c:pt idx="307">
                  <c:v>21.192048186462525</c:v>
                </c:pt>
                <c:pt idx="308">
                  <c:v>21.173758558833086</c:v>
                </c:pt>
                <c:pt idx="309">
                  <c:v>21.137226644101663</c:v>
                </c:pt>
                <c:pt idx="310">
                  <c:v>21.11898432976573</c:v>
                </c:pt>
                <c:pt idx="311">
                  <c:v>21.100757759313229</c:v>
                </c:pt>
                <c:pt idx="312">
                  <c:v>21.064351795719709</c:v>
                </c:pt>
                <c:pt idx="313">
                  <c:v>21.02800864476071</c:v>
                </c:pt>
                <c:pt idx="314">
                  <c:v>21.009860590145252</c:v>
                </c:pt>
                <c:pt idx="315">
                  <c:v>20.991728198063129</c:v>
                </c:pt>
                <c:pt idx="316">
                  <c:v>20.95551034744085</c:v>
                </c:pt>
                <c:pt idx="317">
                  <c:v>20.93742486190083</c:v>
                </c:pt>
                <c:pt idx="318">
                  <c:v>20.901300702950763</c:v>
                </c:pt>
                <c:pt idx="319">
                  <c:v>20.883262002610692</c:v>
                </c:pt>
                <c:pt idx="320">
                  <c:v>20.865238870426623</c:v>
                </c:pt>
                <c:pt idx="321">
                  <c:v>20.847231292962583</c:v>
                </c:pt>
                <c:pt idx="322">
                  <c:v>20.829239256794189</c:v>
                </c:pt>
                <c:pt idx="323">
                  <c:v>20.793301754704775</c:v>
                </c:pt>
                <c:pt idx="324">
                  <c:v>20.77535626199289</c:v>
                </c:pt>
                <c:pt idx="325">
                  <c:v>20.739511726344276</c:v>
                </c:pt>
                <c:pt idx="326">
                  <c:v>20.721612656685988</c:v>
                </c:pt>
                <c:pt idx="327">
                  <c:v>20.685860846984021</c:v>
                </c:pt>
                <c:pt idx="328">
                  <c:v>20.668008080287905</c:v>
                </c:pt>
                <c:pt idx="329">
                  <c:v>20.632348756660562</c:v>
                </c:pt>
                <c:pt idx="330">
                  <c:v>20.61454217314585</c:v>
                </c:pt>
                <c:pt idx="331">
                  <c:v>20.596750957460571</c:v>
                </c:pt>
                <c:pt idx="332">
                  <c:v>20.578975096341637</c:v>
                </c:pt>
                <c:pt idx="333">
                  <c:v>20.56121457653742</c:v>
                </c:pt>
                <c:pt idx="334">
                  <c:v>20.525739507923753</c:v>
                </c:pt>
                <c:pt idx="335">
                  <c:v>20.508024932668182</c:v>
                </c:pt>
                <c:pt idx="336">
                  <c:v>20.472641634229806</c:v>
                </c:pt>
                <c:pt idx="337">
                  <c:v>20.454972884669285</c:v>
                </c:pt>
                <c:pt idx="338">
                  <c:v>20.419681119006654</c:v>
                </c:pt>
                <c:pt idx="339">
                  <c:v>20.402058076595061</c:v>
                </c:pt>
                <c:pt idx="340">
                  <c:v>20.366857606922753</c:v>
                </c:pt>
                <c:pt idx="341">
                  <c:v>20.349280153420626</c:v>
                </c:pt>
                <c:pt idx="342">
                  <c:v>20.331717869999103</c:v>
                </c:pt>
                <c:pt idx="343">
                  <c:v>20.314170743565771</c:v>
                </c:pt>
                <c:pt idx="344">
                  <c:v>20.296638761039514</c:v>
                </c:pt>
                <c:pt idx="345">
                  <c:v>20.244133546261288</c:v>
                </c:pt>
                <c:pt idx="346">
                  <c:v>20.209205549964938</c:v>
                </c:pt>
                <c:pt idx="347">
                  <c:v>20.191764156809189</c:v>
                </c:pt>
                <c:pt idx="348">
                  <c:v>20.15692651547106</c:v>
                </c:pt>
                <c:pt idx="349">
                  <c:v>20.139530241317743</c:v>
                </c:pt>
                <c:pt idx="350">
                  <c:v>20.104782721199307</c:v>
                </c:pt>
                <c:pt idx="351">
                  <c:v>20.087431449330435</c:v>
                </c:pt>
                <c:pt idx="352">
                  <c:v>20.052773817297819</c:v>
                </c:pt>
                <c:pt idx="353">
                  <c:v>20.035467431297338</c:v>
                </c:pt>
                <c:pt idx="354">
                  <c:v>20.000899454819731</c:v>
                </c:pt>
                <c:pt idx="355">
                  <c:v>19.983637838572733</c:v>
                </c:pt>
                <c:pt idx="356">
                  <c:v>19.949159285720953</c:v>
                </c:pt>
                <c:pt idx="357">
                  <c:v>19.914740220066466</c:v>
                </c:pt>
                <c:pt idx="358">
                  <c:v>19.897552962857663</c:v>
                </c:pt>
                <c:pt idx="359">
                  <c:v>19.880380538973679</c:v>
                </c:pt>
                <c:pt idx="360">
                  <c:v>19.846080139984089</c:v>
                </c:pt>
                <c:pt idx="361">
                  <c:v>19.828952139308051</c:v>
                </c:pt>
                <c:pt idx="362">
                  <c:v>19.777656779364023</c:v>
                </c:pt>
                <c:pt idx="363">
                  <c:v>19.760587830920755</c:v>
                </c:pt>
                <c:pt idx="364">
                  <c:v>19.733023288203828</c:v>
                </c:pt>
                <c:pt idx="365">
                  <c:v>19.705497195963257</c:v>
                </c:pt>
                <c:pt idx="366">
                  <c:v>19.623149086118275</c:v>
                </c:pt>
                <c:pt idx="367">
                  <c:v>19.568441617278289</c:v>
                </c:pt>
                <c:pt idx="368">
                  <c:v>19.541145104164485</c:v>
                </c:pt>
                <c:pt idx="369">
                  <c:v>19.486666254608174</c:v>
                </c:pt>
                <c:pt idx="370">
                  <c:v>19.459483812011747</c:v>
                </c:pt>
                <c:pt idx="371">
                  <c:v>19.405232626352618</c:v>
                </c:pt>
                <c:pt idx="372">
                  <c:v>19.378163777579601</c:v>
                </c:pt>
                <c:pt idx="373">
                  <c:v>19.32413930442366</c:v>
                </c:pt>
                <c:pt idx="374">
                  <c:v>19.297183574772177</c:v>
                </c:pt>
                <c:pt idx="375">
                  <c:v>19.243384866701252</c:v>
                </c:pt>
                <c:pt idx="376">
                  <c:v>19.21654178345317</c:v>
                </c:pt>
                <c:pt idx="377">
                  <c:v>19.162967897008294</c:v>
                </c:pt>
                <c:pt idx="378">
                  <c:v>19.136236989420937</c:v>
                </c:pt>
                <c:pt idx="379">
                  <c:v>19.082886985085807</c:v>
                </c:pt>
                <c:pt idx="380">
                  <c:v>19.05626778438371</c:v>
                </c:pt>
                <c:pt idx="381">
                  <c:v>19.003140726568198</c:v>
                </c:pt>
                <c:pt idx="382">
                  <c:v>18.97663276593488</c:v>
                </c:pt>
                <c:pt idx="383">
                  <c:v>18.923727722958642</c:v>
                </c:pt>
                <c:pt idx="384">
                  <c:v>18.897330537528422</c:v>
                </c:pt>
                <c:pt idx="385">
                  <c:v>18.84464658160454</c:v>
                </c:pt>
                <c:pt idx="386">
                  <c:v>18.818359708454381</c:v>
                </c:pt>
                <c:pt idx="387">
                  <c:v>18.76589591567312</c:v>
                </c:pt>
                <c:pt idx="388">
                  <c:v>18.713578386944391</c:v>
                </c:pt>
                <c:pt idx="389">
                  <c:v>18.687474344127082</c:v>
                </c:pt>
                <c:pt idx="390">
                  <c:v>18.661406714497964</c:v>
                </c:pt>
                <c:pt idx="391">
                  <c:v>18.609380491700424</c:v>
                </c:pt>
                <c:pt idx="392">
                  <c:v>18.583421797157119</c:v>
                </c:pt>
                <c:pt idx="393">
                  <c:v>18.531612988874279</c:v>
                </c:pt>
                <c:pt idx="394">
                  <c:v>18.505762774183495</c:v>
                </c:pt>
                <c:pt idx="395">
                  <c:v>18.479948618609637</c:v>
                </c:pt>
                <c:pt idx="396">
                  <c:v>18.428428283683765</c:v>
                </c:pt>
                <c:pt idx="397">
                  <c:v>18.402722003942603</c:v>
                </c:pt>
                <c:pt idx="398">
                  <c:v>18.377051582539874</c:v>
                </c:pt>
                <c:pt idx="399">
                  <c:v>18.351416969455869</c:v>
                </c:pt>
                <c:pt idx="400">
                  <c:v>18.300254968514018</c:v>
                </c:pt>
                <c:pt idx="401">
                  <c:v>18.274727480965243</c:v>
                </c:pt>
                <c:pt idx="402">
                  <c:v>18.223779283005957</c:v>
                </c:pt>
                <c:pt idx="403">
                  <c:v>18.172973123765335</c:v>
                </c:pt>
                <c:pt idx="404">
                  <c:v>18.147623184874359</c:v>
                </c:pt>
                <c:pt idx="405">
                  <c:v>18.122308607252965</c:v>
                </c:pt>
                <c:pt idx="406">
                  <c:v>18.071785338582433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AFCB-4332-8063-FE926F38194D}"/>
            </c:ext>
          </c:extLst>
        </c:ser>
        <c:ser>
          <c:idx val="2"/>
          <c:order val="2"/>
          <c:tx>
            <c:v>логарифмическая</c:v>
          </c:tx>
          <c:spPr>
            <a:ln w="19050" cap="rnd">
              <a:solidFill>
                <a:schemeClr val="tx1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tx1"/>
              </a:solidFill>
              <a:ln w="9525">
                <a:solidFill>
                  <a:schemeClr val="tx1">
                    <a:alpha val="95000"/>
                  </a:schemeClr>
                </a:solidFill>
              </a:ln>
              <a:effectLst/>
            </c:spPr>
          </c:marker>
          <c:xVal>
            <c:numRef>
              <c:f>'сравнение аппроксимаций'!$A$6:$A$412</c:f>
              <c:numCache>
                <c:formatCode>General</c:formatCode>
                <c:ptCount val="407"/>
                <c:pt idx="0">
                  <c:v>0.30465116279069698</c:v>
                </c:pt>
                <c:pt idx="1">
                  <c:v>0.30581395348837198</c:v>
                </c:pt>
                <c:pt idx="2">
                  <c:v>0.30697674418604598</c:v>
                </c:pt>
                <c:pt idx="3">
                  <c:v>0.30813953488371998</c:v>
                </c:pt>
                <c:pt idx="4">
                  <c:v>0.31046511627906898</c:v>
                </c:pt>
                <c:pt idx="5">
                  <c:v>0.31162790697674397</c:v>
                </c:pt>
                <c:pt idx="6">
                  <c:v>0.31395348837209303</c:v>
                </c:pt>
                <c:pt idx="7">
                  <c:v>0.31511627906976702</c:v>
                </c:pt>
                <c:pt idx="8">
                  <c:v>0.31744186046511602</c:v>
                </c:pt>
                <c:pt idx="9">
                  <c:v>0.31860465116279002</c:v>
                </c:pt>
                <c:pt idx="10">
                  <c:v>0.31976744186046502</c:v>
                </c:pt>
                <c:pt idx="11">
                  <c:v>0.32093023255813902</c:v>
                </c:pt>
                <c:pt idx="12">
                  <c:v>0.32209302325581302</c:v>
                </c:pt>
                <c:pt idx="13">
                  <c:v>0.32325581395348801</c:v>
                </c:pt>
                <c:pt idx="14">
                  <c:v>0.32441860465116201</c:v>
                </c:pt>
                <c:pt idx="15">
                  <c:v>0.32674418604651101</c:v>
                </c:pt>
                <c:pt idx="16">
                  <c:v>0.32790697674418601</c:v>
                </c:pt>
                <c:pt idx="17">
                  <c:v>0.32906976744186001</c:v>
                </c:pt>
                <c:pt idx="18">
                  <c:v>0.331395348837209</c:v>
                </c:pt>
                <c:pt idx="19">
                  <c:v>0.332558139534883</c:v>
                </c:pt>
                <c:pt idx="20">
                  <c:v>0.334883720930232</c:v>
                </c:pt>
                <c:pt idx="21">
                  <c:v>0.336046511627907</c:v>
                </c:pt>
                <c:pt idx="22">
                  <c:v>0.33837209302325499</c:v>
                </c:pt>
                <c:pt idx="23">
                  <c:v>0.33953488372092999</c:v>
                </c:pt>
                <c:pt idx="24">
                  <c:v>0.34186046511627899</c:v>
                </c:pt>
                <c:pt idx="25">
                  <c:v>0.34302325581395299</c:v>
                </c:pt>
                <c:pt idx="26">
                  <c:v>0.34534883720930198</c:v>
                </c:pt>
                <c:pt idx="27">
                  <c:v>0.34651162790697598</c:v>
                </c:pt>
                <c:pt idx="28">
                  <c:v>0.34883720930232498</c:v>
                </c:pt>
                <c:pt idx="29">
                  <c:v>0.35</c:v>
                </c:pt>
                <c:pt idx="30">
                  <c:v>0.35232558139534798</c:v>
                </c:pt>
                <c:pt idx="31">
                  <c:v>0.35348837209302297</c:v>
                </c:pt>
                <c:pt idx="32">
                  <c:v>0.35465116279069703</c:v>
                </c:pt>
                <c:pt idx="33">
                  <c:v>0.35581395348837203</c:v>
                </c:pt>
                <c:pt idx="34">
                  <c:v>0.35697674418604602</c:v>
                </c:pt>
                <c:pt idx="35">
                  <c:v>0.36046511627906902</c:v>
                </c:pt>
                <c:pt idx="36">
                  <c:v>0.36279069767441802</c:v>
                </c:pt>
                <c:pt idx="37">
                  <c:v>0.36395348837209301</c:v>
                </c:pt>
                <c:pt idx="38">
                  <c:v>0.36627906976744101</c:v>
                </c:pt>
                <c:pt idx="39">
                  <c:v>0.36744186046511601</c:v>
                </c:pt>
                <c:pt idx="40">
                  <c:v>0.36976744186046501</c:v>
                </c:pt>
                <c:pt idx="41">
                  <c:v>0.37093023255813901</c:v>
                </c:pt>
                <c:pt idx="42">
                  <c:v>0.372093023255813</c:v>
                </c:pt>
                <c:pt idx="43">
                  <c:v>0.373255813953488</c:v>
                </c:pt>
                <c:pt idx="44">
                  <c:v>0.374418604651162</c:v>
                </c:pt>
                <c:pt idx="45">
                  <c:v>0.376744186046511</c:v>
                </c:pt>
                <c:pt idx="46">
                  <c:v>0.377906976744186</c:v>
                </c:pt>
                <c:pt idx="47">
                  <c:v>0.38023255813953399</c:v>
                </c:pt>
                <c:pt idx="48">
                  <c:v>0.38255813953488299</c:v>
                </c:pt>
                <c:pt idx="49">
                  <c:v>0.38372093023255799</c:v>
                </c:pt>
                <c:pt idx="50">
                  <c:v>0.38488372093023199</c:v>
                </c:pt>
                <c:pt idx="51">
                  <c:v>0.38720930232558098</c:v>
                </c:pt>
                <c:pt idx="52">
                  <c:v>0.38837209302325498</c:v>
                </c:pt>
                <c:pt idx="53">
                  <c:v>0.39069767441860398</c:v>
                </c:pt>
                <c:pt idx="54">
                  <c:v>0.39186046511627898</c:v>
                </c:pt>
                <c:pt idx="55">
                  <c:v>0.39418604651162698</c:v>
                </c:pt>
                <c:pt idx="56">
                  <c:v>0.39534883720930197</c:v>
                </c:pt>
                <c:pt idx="57">
                  <c:v>0.39767441860465103</c:v>
                </c:pt>
                <c:pt idx="58">
                  <c:v>0.4</c:v>
                </c:pt>
                <c:pt idx="59">
                  <c:v>0.40303030303030302</c:v>
                </c:pt>
                <c:pt idx="60">
                  <c:v>0.40606060606060601</c:v>
                </c:pt>
                <c:pt idx="61">
                  <c:v>0.40909090909090901</c:v>
                </c:pt>
                <c:pt idx="62">
                  <c:v>0.41060606060605997</c:v>
                </c:pt>
                <c:pt idx="63">
                  <c:v>0.412121212121212</c:v>
                </c:pt>
                <c:pt idx="64">
                  <c:v>0.41666666666666602</c:v>
                </c:pt>
                <c:pt idx="65">
                  <c:v>0.41969696969696901</c:v>
                </c:pt>
                <c:pt idx="66">
                  <c:v>0.42121212121212098</c:v>
                </c:pt>
                <c:pt idx="67">
                  <c:v>0.42424242424242398</c:v>
                </c:pt>
                <c:pt idx="68">
                  <c:v>0.42727272727272703</c:v>
                </c:pt>
                <c:pt idx="69">
                  <c:v>0.428787878787878</c:v>
                </c:pt>
                <c:pt idx="70">
                  <c:v>0.43030303030303002</c:v>
                </c:pt>
                <c:pt idx="71">
                  <c:v>0.43333333333333302</c:v>
                </c:pt>
                <c:pt idx="72">
                  <c:v>0.43484848484848398</c:v>
                </c:pt>
                <c:pt idx="73">
                  <c:v>0.43787878787878698</c:v>
                </c:pt>
                <c:pt idx="74">
                  <c:v>0.439393939393939</c:v>
                </c:pt>
                <c:pt idx="75">
                  <c:v>0.44393939393939302</c:v>
                </c:pt>
                <c:pt idx="76">
                  <c:v>0.44696969696969702</c:v>
                </c:pt>
                <c:pt idx="77">
                  <c:v>0.44848484848484799</c:v>
                </c:pt>
                <c:pt idx="78">
                  <c:v>0.45151515151515098</c:v>
                </c:pt>
                <c:pt idx="79">
                  <c:v>0.45303030303030301</c:v>
                </c:pt>
                <c:pt idx="80">
                  <c:v>0.45757575757575703</c:v>
                </c:pt>
                <c:pt idx="81">
                  <c:v>0.46060606060606002</c:v>
                </c:pt>
                <c:pt idx="82">
                  <c:v>0.46363636363636301</c:v>
                </c:pt>
                <c:pt idx="83">
                  <c:v>0.46515151515151498</c:v>
                </c:pt>
                <c:pt idx="84">
                  <c:v>0.46666666666666601</c:v>
                </c:pt>
                <c:pt idx="85">
                  <c:v>0.469696969696969</c:v>
                </c:pt>
                <c:pt idx="86">
                  <c:v>0.47121212121212103</c:v>
                </c:pt>
                <c:pt idx="87">
                  <c:v>0.47424242424242402</c:v>
                </c:pt>
                <c:pt idx="88">
                  <c:v>0.47575757575757499</c:v>
                </c:pt>
                <c:pt idx="89">
                  <c:v>0.47727272727272702</c:v>
                </c:pt>
                <c:pt idx="90">
                  <c:v>0.47878787878787799</c:v>
                </c:pt>
                <c:pt idx="91">
                  <c:v>0.48030303030303001</c:v>
                </c:pt>
                <c:pt idx="92">
                  <c:v>0.483333333333333</c:v>
                </c:pt>
                <c:pt idx="93">
                  <c:v>0.48484848484848397</c:v>
                </c:pt>
                <c:pt idx="94">
                  <c:v>0.48787878787878702</c:v>
                </c:pt>
                <c:pt idx="95">
                  <c:v>0.48939393939393899</c:v>
                </c:pt>
                <c:pt idx="96">
                  <c:v>0.49242424242424199</c:v>
                </c:pt>
                <c:pt idx="97">
                  <c:v>0.49696969696969701</c:v>
                </c:pt>
                <c:pt idx="98">
                  <c:v>0.49848484848484798</c:v>
                </c:pt>
                <c:pt idx="99">
                  <c:v>0.5</c:v>
                </c:pt>
                <c:pt idx="100">
                  <c:v>0.50185185185185099</c:v>
                </c:pt>
                <c:pt idx="101">
                  <c:v>0.50740740740740697</c:v>
                </c:pt>
                <c:pt idx="102">
                  <c:v>0.50925925925925897</c:v>
                </c:pt>
                <c:pt idx="103">
                  <c:v>0.51296296296296295</c:v>
                </c:pt>
                <c:pt idx="104">
                  <c:v>0.51481481481481395</c:v>
                </c:pt>
                <c:pt idx="105">
                  <c:v>0.51851851851851805</c:v>
                </c:pt>
                <c:pt idx="106">
                  <c:v>0.52037037037037004</c:v>
                </c:pt>
                <c:pt idx="107">
                  <c:v>0.52407407407407403</c:v>
                </c:pt>
                <c:pt idx="108">
                  <c:v>0.52592592592592602</c:v>
                </c:pt>
                <c:pt idx="109">
                  <c:v>0.52962962962962901</c:v>
                </c:pt>
                <c:pt idx="110">
                  <c:v>0.531481481481481</c:v>
                </c:pt>
                <c:pt idx="111">
                  <c:v>0.53518518518518499</c:v>
                </c:pt>
                <c:pt idx="112">
                  <c:v>0.53703703703703698</c:v>
                </c:pt>
                <c:pt idx="113">
                  <c:v>0.54074074074073997</c:v>
                </c:pt>
                <c:pt idx="114">
                  <c:v>0.54444444444444395</c:v>
                </c:pt>
                <c:pt idx="115">
                  <c:v>0.54629629629629595</c:v>
                </c:pt>
                <c:pt idx="116">
                  <c:v>0.54814814814814805</c:v>
                </c:pt>
                <c:pt idx="117">
                  <c:v>0.55185185185185104</c:v>
                </c:pt>
                <c:pt idx="118">
                  <c:v>0.55370370370370303</c:v>
                </c:pt>
                <c:pt idx="119">
                  <c:v>0.55740740740740702</c:v>
                </c:pt>
                <c:pt idx="120">
                  <c:v>0.56111111111111101</c:v>
                </c:pt>
                <c:pt idx="121">
                  <c:v>0.562962962962963</c:v>
                </c:pt>
                <c:pt idx="122">
                  <c:v>0.56666666666666599</c:v>
                </c:pt>
                <c:pt idx="123">
                  <c:v>0.56851851851851798</c:v>
                </c:pt>
                <c:pt idx="124">
                  <c:v>0.57037037037036997</c:v>
                </c:pt>
                <c:pt idx="125">
                  <c:v>0.57592592592592595</c:v>
                </c:pt>
                <c:pt idx="126">
                  <c:v>0.57962962962962905</c:v>
                </c:pt>
                <c:pt idx="127">
                  <c:v>0.58148148148148104</c:v>
                </c:pt>
                <c:pt idx="128">
                  <c:v>0.58333333333333304</c:v>
                </c:pt>
                <c:pt idx="129">
                  <c:v>0.58518518518518503</c:v>
                </c:pt>
                <c:pt idx="130">
                  <c:v>0.58703703703703702</c:v>
                </c:pt>
                <c:pt idx="131">
                  <c:v>0.59074074074074001</c:v>
                </c:pt>
                <c:pt idx="132">
                  <c:v>0.592592592592592</c:v>
                </c:pt>
                <c:pt idx="133">
                  <c:v>0.59629629629629599</c:v>
                </c:pt>
                <c:pt idx="134">
                  <c:v>0.6</c:v>
                </c:pt>
                <c:pt idx="135">
                  <c:v>0.60232558139534897</c:v>
                </c:pt>
                <c:pt idx="136">
                  <c:v>0.60465116279069697</c:v>
                </c:pt>
                <c:pt idx="137">
                  <c:v>0.60930232558139497</c:v>
                </c:pt>
                <c:pt idx="138">
                  <c:v>0.61162790697674396</c:v>
                </c:pt>
                <c:pt idx="139">
                  <c:v>0.61860465116279095</c:v>
                </c:pt>
                <c:pt idx="140">
                  <c:v>0.62325581395348795</c:v>
                </c:pt>
                <c:pt idx="141">
                  <c:v>0.62558139534883705</c:v>
                </c:pt>
                <c:pt idx="142">
                  <c:v>0.63023255813953505</c:v>
                </c:pt>
                <c:pt idx="143">
                  <c:v>0.63255813953488405</c:v>
                </c:pt>
                <c:pt idx="144">
                  <c:v>0.63720930232558104</c:v>
                </c:pt>
                <c:pt idx="145">
                  <c:v>0.63953488372093004</c:v>
                </c:pt>
                <c:pt idx="146">
                  <c:v>0.64418604651162803</c:v>
                </c:pt>
                <c:pt idx="147">
                  <c:v>0.64651162790697703</c:v>
                </c:pt>
                <c:pt idx="148">
                  <c:v>0.65116279069767402</c:v>
                </c:pt>
                <c:pt idx="149">
                  <c:v>0.65348837209302302</c:v>
                </c:pt>
                <c:pt idx="150">
                  <c:v>0.65813953488372101</c:v>
                </c:pt>
                <c:pt idx="151">
                  <c:v>0.66046511627907001</c:v>
                </c:pt>
                <c:pt idx="152">
                  <c:v>0.665116279069767</c:v>
                </c:pt>
                <c:pt idx="153">
                  <c:v>0.667441860465116</c:v>
                </c:pt>
                <c:pt idx="154">
                  <c:v>0.67441860465116299</c:v>
                </c:pt>
                <c:pt idx="155">
                  <c:v>0.67906976744185998</c:v>
                </c:pt>
                <c:pt idx="156">
                  <c:v>0.68139534883720898</c:v>
                </c:pt>
                <c:pt idx="157">
                  <c:v>0.69302325581395396</c:v>
                </c:pt>
                <c:pt idx="158">
                  <c:v>0.69534883720930196</c:v>
                </c:pt>
                <c:pt idx="159">
                  <c:v>0.7</c:v>
                </c:pt>
                <c:pt idx="160">
                  <c:v>0.70512820512820495</c:v>
                </c:pt>
                <c:pt idx="161">
                  <c:v>0.70769230769230795</c:v>
                </c:pt>
                <c:pt idx="162">
                  <c:v>0.71025641025641095</c:v>
                </c:pt>
                <c:pt idx="163">
                  <c:v>0.71538461538461595</c:v>
                </c:pt>
                <c:pt idx="164">
                  <c:v>0.71794871794871795</c:v>
                </c:pt>
                <c:pt idx="165">
                  <c:v>0.72307692307692395</c:v>
                </c:pt>
                <c:pt idx="166">
                  <c:v>0.72564102564102595</c:v>
                </c:pt>
                <c:pt idx="167">
                  <c:v>0.73076923076923095</c:v>
                </c:pt>
                <c:pt idx="168">
                  <c:v>0.73333333333333395</c:v>
                </c:pt>
                <c:pt idx="169">
                  <c:v>0.73846153846153895</c:v>
                </c:pt>
                <c:pt idx="170">
                  <c:v>0.74102564102564195</c:v>
                </c:pt>
                <c:pt idx="171">
                  <c:v>0.74615384615384694</c:v>
                </c:pt>
                <c:pt idx="172">
                  <c:v>0.74871794871794894</c:v>
                </c:pt>
                <c:pt idx="173">
                  <c:v>0.75384615384615505</c:v>
                </c:pt>
                <c:pt idx="174">
                  <c:v>0.75641025641025705</c:v>
                </c:pt>
                <c:pt idx="175">
                  <c:v>0.76153846153846205</c:v>
                </c:pt>
                <c:pt idx="176">
                  <c:v>0.76410256410256505</c:v>
                </c:pt>
                <c:pt idx="177">
                  <c:v>0.76666666666666805</c:v>
                </c:pt>
                <c:pt idx="178">
                  <c:v>0.76923076923077005</c:v>
                </c:pt>
                <c:pt idx="179">
                  <c:v>0.77179487179487305</c:v>
                </c:pt>
                <c:pt idx="180">
                  <c:v>0.77692307692307805</c:v>
                </c:pt>
                <c:pt idx="181">
                  <c:v>0.77948717948718105</c:v>
                </c:pt>
                <c:pt idx="182">
                  <c:v>0.78205128205128305</c:v>
                </c:pt>
                <c:pt idx="183">
                  <c:v>0.78461538461538605</c:v>
                </c:pt>
                <c:pt idx="184">
                  <c:v>0.78717948717948805</c:v>
                </c:pt>
                <c:pt idx="185">
                  <c:v>0.78974358974359105</c:v>
                </c:pt>
                <c:pt idx="186">
                  <c:v>0.79230769230769404</c:v>
                </c:pt>
                <c:pt idx="187">
                  <c:v>0.79487179487179604</c:v>
                </c:pt>
                <c:pt idx="188">
                  <c:v>0.80294117647059005</c:v>
                </c:pt>
                <c:pt idx="189">
                  <c:v>0.80882352941176705</c:v>
                </c:pt>
                <c:pt idx="190">
                  <c:v>0.81176470588235505</c:v>
                </c:pt>
                <c:pt idx="191">
                  <c:v>0.81764705882353195</c:v>
                </c:pt>
                <c:pt idx="192">
                  <c:v>0.82058823529411995</c:v>
                </c:pt>
                <c:pt idx="193">
                  <c:v>0.82352941176470895</c:v>
                </c:pt>
                <c:pt idx="194">
                  <c:v>0.82647058823529695</c:v>
                </c:pt>
                <c:pt idx="195">
                  <c:v>0.82941176470588596</c:v>
                </c:pt>
                <c:pt idx="196">
                  <c:v>0.83529411764706196</c:v>
                </c:pt>
                <c:pt idx="197">
                  <c:v>0.83823529411765096</c:v>
                </c:pt>
                <c:pt idx="198">
                  <c:v>0.84705882352941597</c:v>
                </c:pt>
                <c:pt idx="199">
                  <c:v>0.85294117647059298</c:v>
                </c:pt>
                <c:pt idx="200">
                  <c:v>0.85588235294118098</c:v>
                </c:pt>
                <c:pt idx="201">
                  <c:v>0.86470588235294599</c:v>
                </c:pt>
                <c:pt idx="202">
                  <c:v>0.87058823529412299</c:v>
                </c:pt>
                <c:pt idx="203">
                  <c:v>0.87352941176471199</c:v>
                </c:pt>
                <c:pt idx="204">
                  <c:v>0.8764705882353</c:v>
                </c:pt>
                <c:pt idx="205">
                  <c:v>0.879411764705888</c:v>
                </c:pt>
                <c:pt idx="206">
                  <c:v>0.882352941176477</c:v>
                </c:pt>
                <c:pt idx="207">
                  <c:v>0.88823529411765401</c:v>
                </c:pt>
                <c:pt idx="208">
                  <c:v>0.89117647058824201</c:v>
                </c:pt>
                <c:pt idx="209">
                  <c:v>0.89705882352941901</c:v>
                </c:pt>
                <c:pt idx="210">
                  <c:v>0.90000000000000802</c:v>
                </c:pt>
                <c:pt idx="211">
                  <c:v>0.90666666666667695</c:v>
                </c:pt>
                <c:pt idx="212">
                  <c:v>0.91000000000001102</c:v>
                </c:pt>
                <c:pt idx="213">
                  <c:v>0.92000000000001303</c:v>
                </c:pt>
                <c:pt idx="214">
                  <c:v>0.92666666666668196</c:v>
                </c:pt>
                <c:pt idx="215">
                  <c:v>0.93000000000001604</c:v>
                </c:pt>
                <c:pt idx="216">
                  <c:v>0.93666666666668397</c:v>
                </c:pt>
                <c:pt idx="217">
                  <c:v>0.94000000000001804</c:v>
                </c:pt>
                <c:pt idx="218">
                  <c:v>0.94666666666668697</c:v>
                </c:pt>
                <c:pt idx="219">
                  <c:v>0.95333333333335502</c:v>
                </c:pt>
                <c:pt idx="220">
                  <c:v>0.95666666666668898</c:v>
                </c:pt>
                <c:pt idx="221">
                  <c:v>0.96000000000002395</c:v>
                </c:pt>
                <c:pt idx="222">
                  <c:v>0.96666666666669199</c:v>
                </c:pt>
                <c:pt idx="223">
                  <c:v>0.97000000000002595</c:v>
                </c:pt>
                <c:pt idx="224">
                  <c:v>0.97666666666669399</c:v>
                </c:pt>
                <c:pt idx="225">
                  <c:v>0.98333333333336304</c:v>
                </c:pt>
                <c:pt idx="226">
                  <c:v>0.986666666666697</c:v>
                </c:pt>
                <c:pt idx="227">
                  <c:v>0.99666666666669901</c:v>
                </c:pt>
                <c:pt idx="228">
                  <c:v>1.00487804878054</c:v>
                </c:pt>
                <c:pt idx="229">
                  <c:v>1.00975609756103</c:v>
                </c:pt>
                <c:pt idx="230">
                  <c:v>1.01463414634152</c:v>
                </c:pt>
                <c:pt idx="231">
                  <c:v>1.0243902439025001</c:v>
                </c:pt>
                <c:pt idx="232">
                  <c:v>1.0292682926829899</c:v>
                </c:pt>
                <c:pt idx="233">
                  <c:v>1.03902439024397</c:v>
                </c:pt>
                <c:pt idx="234">
                  <c:v>1.04390243902446</c:v>
                </c:pt>
                <c:pt idx="235">
                  <c:v>1.04878048780495</c:v>
                </c:pt>
                <c:pt idx="236">
                  <c:v>1.0536585365854401</c:v>
                </c:pt>
                <c:pt idx="237">
                  <c:v>1.0585365853659301</c:v>
                </c:pt>
                <c:pt idx="238">
                  <c:v>1.0731707317074</c:v>
                </c:pt>
                <c:pt idx="239">
                  <c:v>1.08292682926838</c:v>
                </c:pt>
                <c:pt idx="240">
                  <c:v>1.08780487804887</c:v>
                </c:pt>
                <c:pt idx="241">
                  <c:v>1.0975609756098501</c:v>
                </c:pt>
                <c:pt idx="242">
                  <c:v>1.1024390243903399</c:v>
                </c:pt>
                <c:pt idx="243">
                  <c:v>1.11219512195132</c:v>
                </c:pt>
                <c:pt idx="244">
                  <c:v>1.11707317073181</c:v>
                </c:pt>
                <c:pt idx="245">
                  <c:v>1.1268292682927901</c:v>
                </c:pt>
                <c:pt idx="246">
                  <c:v>1.1317073170732801</c:v>
                </c:pt>
                <c:pt idx="247">
                  <c:v>1.1414634146342599</c:v>
                </c:pt>
                <c:pt idx="248">
                  <c:v>1.14634146341475</c:v>
                </c:pt>
                <c:pt idx="249">
                  <c:v>1.15609756097573</c:v>
                </c:pt>
                <c:pt idx="250">
                  <c:v>1.1609756097562201</c:v>
                </c:pt>
                <c:pt idx="251">
                  <c:v>1.1707317073172001</c:v>
                </c:pt>
                <c:pt idx="252">
                  <c:v>1.1804878048781799</c:v>
                </c:pt>
                <c:pt idx="253">
                  <c:v>1.18536585365867</c:v>
                </c:pt>
                <c:pt idx="254">
                  <c:v>1.19024390243916</c:v>
                </c:pt>
                <c:pt idx="255">
                  <c:v>1.2000000000001401</c:v>
                </c:pt>
                <c:pt idx="256">
                  <c:v>1.2048780487806301</c:v>
                </c:pt>
                <c:pt idx="257">
                  <c:v>1.2146341463416099</c:v>
                </c:pt>
                <c:pt idx="258">
                  <c:v>1.2195121951221</c:v>
                </c:pt>
                <c:pt idx="259">
                  <c:v>1.22926829268308</c:v>
                </c:pt>
                <c:pt idx="260">
                  <c:v>1.2341463414635701</c:v>
                </c:pt>
                <c:pt idx="261">
                  <c:v>1.2390243902440601</c:v>
                </c:pt>
                <c:pt idx="262">
                  <c:v>1.2487804878050399</c:v>
                </c:pt>
                <c:pt idx="263">
                  <c:v>1.25853658536602</c:v>
                </c:pt>
                <c:pt idx="264">
                  <c:v>1.26341463414651</c:v>
                </c:pt>
                <c:pt idx="265">
                  <c:v>1.2780487804879801</c:v>
                </c:pt>
                <c:pt idx="266">
                  <c:v>1.29268292682945</c:v>
                </c:pt>
                <c:pt idx="267">
                  <c:v>1.30243902439043</c:v>
                </c:pt>
                <c:pt idx="268">
                  <c:v>1.3073170731709201</c:v>
                </c:pt>
                <c:pt idx="269">
                  <c:v>1.3170731707319101</c:v>
                </c:pt>
                <c:pt idx="270">
                  <c:v>1.3219512195123999</c:v>
                </c:pt>
                <c:pt idx="271">
                  <c:v>1.3268292682928899</c:v>
                </c:pt>
                <c:pt idx="272">
                  <c:v>1.33658536585387</c:v>
                </c:pt>
                <c:pt idx="273">
                  <c:v>1.3512195121953401</c:v>
                </c:pt>
                <c:pt idx="274">
                  <c:v>1.3609756097563199</c:v>
                </c:pt>
                <c:pt idx="275">
                  <c:v>1.36585365853681</c:v>
                </c:pt>
                <c:pt idx="276">
                  <c:v>1.3707317073173</c:v>
                </c:pt>
                <c:pt idx="277">
                  <c:v>1.37560975609779</c:v>
                </c:pt>
                <c:pt idx="278">
                  <c:v>1.38048780487828</c:v>
                </c:pt>
                <c:pt idx="279">
                  <c:v>1.3902439024392601</c:v>
                </c:pt>
                <c:pt idx="280">
                  <c:v>1.3951219512197499</c:v>
                </c:pt>
                <c:pt idx="281">
                  <c:v>1.40487804878073</c:v>
                </c:pt>
                <c:pt idx="282">
                  <c:v>1.40975609756122</c:v>
                </c:pt>
                <c:pt idx="283">
                  <c:v>1.4243902439026901</c:v>
                </c:pt>
                <c:pt idx="284">
                  <c:v>1.4292682926831799</c:v>
                </c:pt>
                <c:pt idx="285">
                  <c:v>1.4341463414636699</c:v>
                </c:pt>
                <c:pt idx="286">
                  <c:v>1.43902439024416</c:v>
                </c:pt>
                <c:pt idx="287">
                  <c:v>1.44878048780514</c:v>
                </c:pt>
                <c:pt idx="288">
                  <c:v>1.45365853658563</c:v>
                </c:pt>
                <c:pt idx="289">
                  <c:v>1.4634146341466101</c:v>
                </c:pt>
                <c:pt idx="290">
                  <c:v>1.4682926829270999</c:v>
                </c:pt>
                <c:pt idx="291">
                  <c:v>1.47804878048808</c:v>
                </c:pt>
                <c:pt idx="292">
                  <c:v>1.48292682926857</c:v>
                </c:pt>
                <c:pt idx="293">
                  <c:v>1.4926829268295501</c:v>
                </c:pt>
                <c:pt idx="294">
                  <c:v>1.4975609756100401</c:v>
                </c:pt>
                <c:pt idx="295">
                  <c:v>1.5073170731710199</c:v>
                </c:pt>
                <c:pt idx="296">
                  <c:v>1.52195121951249</c:v>
                </c:pt>
                <c:pt idx="297">
                  <c:v>1.52682926829298</c:v>
                </c:pt>
                <c:pt idx="298">
                  <c:v>1.5365853658539601</c:v>
                </c:pt>
                <c:pt idx="299">
                  <c:v>1.5414634146344499</c:v>
                </c:pt>
                <c:pt idx="300">
                  <c:v>1.55121951219543</c:v>
                </c:pt>
                <c:pt idx="301">
                  <c:v>1.55609756097592</c:v>
                </c:pt>
                <c:pt idx="302">
                  <c:v>1.5707317073173901</c:v>
                </c:pt>
                <c:pt idx="303">
                  <c:v>1.5804878048783699</c:v>
                </c:pt>
                <c:pt idx="304">
                  <c:v>1.58536585365886</c:v>
                </c:pt>
                <c:pt idx="305">
                  <c:v>1.59512195121984</c:v>
                </c:pt>
                <c:pt idx="306">
                  <c:v>1.60000000000033</c:v>
                </c:pt>
                <c:pt idx="307">
                  <c:v>1.6048780487808201</c:v>
                </c:pt>
                <c:pt idx="308">
                  <c:v>1.6097560975613101</c:v>
                </c:pt>
                <c:pt idx="309">
                  <c:v>1.6195121951222999</c:v>
                </c:pt>
                <c:pt idx="310">
                  <c:v>1.62439024390279</c:v>
                </c:pt>
                <c:pt idx="311">
                  <c:v>1.62926829268328</c:v>
                </c:pt>
                <c:pt idx="312">
                  <c:v>1.6390243902442601</c:v>
                </c:pt>
                <c:pt idx="313">
                  <c:v>1.6487804878052399</c:v>
                </c:pt>
                <c:pt idx="314">
                  <c:v>1.6536585365857299</c:v>
                </c:pt>
                <c:pt idx="315">
                  <c:v>1.65853658536622</c:v>
                </c:pt>
                <c:pt idx="316">
                  <c:v>1.6682926829272</c:v>
                </c:pt>
                <c:pt idx="317">
                  <c:v>1.67317073170769</c:v>
                </c:pt>
                <c:pt idx="318">
                  <c:v>1.6829268292686701</c:v>
                </c:pt>
                <c:pt idx="319">
                  <c:v>1.6878048780491599</c:v>
                </c:pt>
                <c:pt idx="320">
                  <c:v>1.6926829268296499</c:v>
                </c:pt>
                <c:pt idx="321">
                  <c:v>1.69756097561014</c:v>
                </c:pt>
                <c:pt idx="322">
                  <c:v>1.70243902439063</c:v>
                </c:pt>
                <c:pt idx="323">
                  <c:v>1.7121951219516101</c:v>
                </c:pt>
                <c:pt idx="324">
                  <c:v>1.7170731707321001</c:v>
                </c:pt>
                <c:pt idx="325">
                  <c:v>1.7268292682930799</c:v>
                </c:pt>
                <c:pt idx="326">
                  <c:v>1.73170731707357</c:v>
                </c:pt>
                <c:pt idx="327">
                  <c:v>1.74146341463455</c:v>
                </c:pt>
                <c:pt idx="328">
                  <c:v>1.74634146341504</c:v>
                </c:pt>
                <c:pt idx="329">
                  <c:v>1.7560975609760201</c:v>
                </c:pt>
                <c:pt idx="330">
                  <c:v>1.7609756097565099</c:v>
                </c:pt>
                <c:pt idx="331">
                  <c:v>1.7658536585369999</c:v>
                </c:pt>
                <c:pt idx="332">
                  <c:v>1.77073170731749</c:v>
                </c:pt>
                <c:pt idx="333">
                  <c:v>1.77560975609798</c:v>
                </c:pt>
                <c:pt idx="334">
                  <c:v>1.7853658536589601</c:v>
                </c:pt>
                <c:pt idx="335">
                  <c:v>1.7902439024394501</c:v>
                </c:pt>
                <c:pt idx="336">
                  <c:v>1.8000000000004299</c:v>
                </c:pt>
                <c:pt idx="337">
                  <c:v>1.80487804878092</c:v>
                </c:pt>
                <c:pt idx="338">
                  <c:v>1.8146341463419</c:v>
                </c:pt>
                <c:pt idx="339">
                  <c:v>1.81951219512239</c:v>
                </c:pt>
                <c:pt idx="340">
                  <c:v>1.8292682926833701</c:v>
                </c:pt>
                <c:pt idx="341">
                  <c:v>1.8341463414638599</c:v>
                </c:pt>
                <c:pt idx="342">
                  <c:v>1.8390243902443499</c:v>
                </c:pt>
                <c:pt idx="343">
                  <c:v>1.84390243902484</c:v>
                </c:pt>
                <c:pt idx="344">
                  <c:v>1.84878048780533</c:v>
                </c:pt>
                <c:pt idx="345">
                  <c:v>1.8634146341468001</c:v>
                </c:pt>
                <c:pt idx="346">
                  <c:v>1.8731707317077799</c:v>
                </c:pt>
                <c:pt idx="347">
                  <c:v>1.87804878048827</c:v>
                </c:pt>
                <c:pt idx="348">
                  <c:v>1.88780487804925</c:v>
                </c:pt>
                <c:pt idx="349">
                  <c:v>1.89268292682974</c:v>
                </c:pt>
                <c:pt idx="350">
                  <c:v>1.9024390243907201</c:v>
                </c:pt>
                <c:pt idx="351">
                  <c:v>1.9073170731712099</c:v>
                </c:pt>
                <c:pt idx="352">
                  <c:v>1.91707317073219</c:v>
                </c:pt>
                <c:pt idx="353">
                  <c:v>1.92195121951268</c:v>
                </c:pt>
                <c:pt idx="354">
                  <c:v>1.93170731707367</c:v>
                </c:pt>
                <c:pt idx="355">
                  <c:v>1.9365853658541601</c:v>
                </c:pt>
                <c:pt idx="356">
                  <c:v>1.9463414634151399</c:v>
                </c:pt>
                <c:pt idx="357">
                  <c:v>1.95609756097612</c:v>
                </c:pt>
                <c:pt idx="358">
                  <c:v>1.96097560975661</c:v>
                </c:pt>
                <c:pt idx="359">
                  <c:v>1.9658536585371</c:v>
                </c:pt>
                <c:pt idx="360">
                  <c:v>1.9756097560980801</c:v>
                </c:pt>
                <c:pt idx="361">
                  <c:v>1.9804878048785699</c:v>
                </c:pt>
                <c:pt idx="362">
                  <c:v>1.99512195122004</c:v>
                </c:pt>
                <c:pt idx="363">
                  <c:v>2.0000000000008602</c:v>
                </c:pt>
                <c:pt idx="364">
                  <c:v>2.0078864353321002</c:v>
                </c:pt>
                <c:pt idx="365">
                  <c:v>2.0157728706633402</c:v>
                </c:pt>
                <c:pt idx="366">
                  <c:v>2.0394321766570598</c:v>
                </c:pt>
                <c:pt idx="367">
                  <c:v>2.0552050473195398</c:v>
                </c:pt>
                <c:pt idx="368">
                  <c:v>2.0630914826507798</c:v>
                </c:pt>
                <c:pt idx="369">
                  <c:v>2.0788643533132598</c:v>
                </c:pt>
                <c:pt idx="370">
                  <c:v>2.0867507886444998</c:v>
                </c:pt>
                <c:pt idx="371">
                  <c:v>2.1025236593069798</c:v>
                </c:pt>
                <c:pt idx="372">
                  <c:v>2.1104100946382198</c:v>
                </c:pt>
                <c:pt idx="373">
                  <c:v>2.1261829653006998</c:v>
                </c:pt>
                <c:pt idx="374">
                  <c:v>2.1340694006319398</c:v>
                </c:pt>
                <c:pt idx="375">
                  <c:v>2.1498422712944198</c:v>
                </c:pt>
                <c:pt idx="376">
                  <c:v>2.1577287066256599</c:v>
                </c:pt>
                <c:pt idx="377">
                  <c:v>2.1735015772881399</c:v>
                </c:pt>
                <c:pt idx="378">
                  <c:v>2.1813880126193799</c:v>
                </c:pt>
                <c:pt idx="379">
                  <c:v>2.1971608832818599</c:v>
                </c:pt>
                <c:pt idx="380">
                  <c:v>2.2050473186130999</c:v>
                </c:pt>
                <c:pt idx="381">
                  <c:v>2.2208201892755799</c:v>
                </c:pt>
                <c:pt idx="382">
                  <c:v>2.2287066246068199</c:v>
                </c:pt>
                <c:pt idx="383">
                  <c:v>2.2444794952692999</c:v>
                </c:pt>
                <c:pt idx="384">
                  <c:v>2.2523659306005399</c:v>
                </c:pt>
                <c:pt idx="385">
                  <c:v>2.2681388012630199</c:v>
                </c:pt>
                <c:pt idx="386">
                  <c:v>2.2760252365942599</c:v>
                </c:pt>
                <c:pt idx="387">
                  <c:v>2.2917981072567399</c:v>
                </c:pt>
                <c:pt idx="388">
                  <c:v>2.3075709779192199</c:v>
                </c:pt>
                <c:pt idx="389">
                  <c:v>2.31545741325046</c:v>
                </c:pt>
                <c:pt idx="390">
                  <c:v>2.3233438485817</c:v>
                </c:pt>
                <c:pt idx="391">
                  <c:v>2.33911671924418</c:v>
                </c:pt>
                <c:pt idx="392">
                  <c:v>2.34700315457542</c:v>
                </c:pt>
                <c:pt idx="393">
                  <c:v>2.3627760252379</c:v>
                </c:pt>
                <c:pt idx="394">
                  <c:v>2.37066246056914</c:v>
                </c:pt>
                <c:pt idx="395">
                  <c:v>2.37854889590038</c:v>
                </c:pt>
                <c:pt idx="396">
                  <c:v>2.39432176656286</c:v>
                </c:pt>
                <c:pt idx="397">
                  <c:v>2.4022082018941</c:v>
                </c:pt>
                <c:pt idx="398">
                  <c:v>2.41009463722534</c:v>
                </c:pt>
                <c:pt idx="399">
                  <c:v>2.41798107255658</c:v>
                </c:pt>
                <c:pt idx="400">
                  <c:v>2.43375394321906</c:v>
                </c:pt>
                <c:pt idx="401">
                  <c:v>2.4416403785503</c:v>
                </c:pt>
                <c:pt idx="402">
                  <c:v>2.45741324921278</c:v>
                </c:pt>
                <c:pt idx="403">
                  <c:v>2.47318611987526</c:v>
                </c:pt>
                <c:pt idx="404">
                  <c:v>2.4810725552065001</c:v>
                </c:pt>
                <c:pt idx="405">
                  <c:v>2.4889589905377401</c:v>
                </c:pt>
                <c:pt idx="406">
                  <c:v>2.5047318612002201</c:v>
                </c:pt>
              </c:numCache>
            </c:numRef>
          </c:xVal>
          <c:yVal>
            <c:numRef>
              <c:f>'сравнение аппроксимаций'!$C$6:$C$412</c:f>
              <c:numCache>
                <c:formatCode>General</c:formatCode>
                <c:ptCount val="407"/>
                <c:pt idx="0">
                  <c:v>28.047930476294848</c:v>
                </c:pt>
                <c:pt idx="1">
                  <c:v>28.031578814679566</c:v>
                </c:pt>
                <c:pt idx="2">
                  <c:v>28.01528920885535</c:v>
                </c:pt>
                <c:pt idx="3">
                  <c:v>27.999061189589561</c:v>
                </c:pt>
                <c:pt idx="4">
                  <c:v>27.966788060233654</c:v>
                </c:pt>
                <c:pt idx="5">
                  <c:v>27.950742037871908</c:v>
                </c:pt>
                <c:pt idx="6">
                  <c:v>27.918828835226456</c:v>
                </c:pt>
                <c:pt idx="7">
                  <c:v>27.902960772854918</c:v>
                </c:pt>
                <c:pt idx="8">
                  <c:v>27.87139955725161</c:v>
                </c:pt>
                <c:pt idx="9">
                  <c:v>27.855705550798795</c:v>
                </c:pt>
                <c:pt idx="10">
                  <c:v>27.84006871753806</c:v>
                </c:pt>
                <c:pt idx="11">
                  <c:v>27.824488642417663</c:v>
                </c:pt>
                <c:pt idx="12">
                  <c:v>27.808964914889117</c:v>
                </c:pt>
                <c:pt idx="13">
                  <c:v>27.793497128842318</c:v>
                </c:pt>
                <c:pt idx="14">
                  <c:v>27.778084882541833</c:v>
                </c:pt>
                <c:pt idx="15">
                  <c:v>27.747425423736544</c:v>
                </c:pt>
                <c:pt idx="16">
                  <c:v>27.732177429076089</c:v>
                </c:pt>
                <c:pt idx="17">
                  <c:v>27.716983409730908</c:v>
                </c:pt>
                <c:pt idx="18">
                  <c:v>27.686755777883867</c:v>
                </c:pt>
                <c:pt idx="19">
                  <c:v>27.671721415812712</c:v>
                </c:pt>
                <c:pt idx="20">
                  <c:v>27.641809754813693</c:v>
                </c:pt>
                <c:pt idx="21">
                  <c:v>27.62693172957789</c:v>
                </c:pt>
                <c:pt idx="22">
                  <c:v>27.597329502020465</c:v>
                </c:pt>
                <c:pt idx="23">
                  <c:v>27.582604595699618</c:v>
                </c:pt>
                <c:pt idx="24">
                  <c:v>27.553305464988188</c:v>
                </c:pt>
                <c:pt idx="25">
                  <c:v>27.538730558002801</c:v>
                </c:pt>
                <c:pt idx="26">
                  <c:v>27.509728380211548</c:v>
                </c:pt>
                <c:pt idx="27">
                  <c:v>27.495300447356293</c:v>
                </c:pt>
                <c:pt idx="28">
                  <c:v>27.46658926349641</c:v>
                </c:pt>
                <c:pt idx="29">
                  <c:v>27.452305370171445</c:v>
                </c:pt>
                <c:pt idx="30">
                  <c:v>27.42387939884253</c:v>
                </c:pt>
                <c:pt idx="31">
                  <c:v>27.4097366974711</c:v>
                </c:pt>
                <c:pt idx="32">
                  <c:v>27.395640441836413</c:v>
                </c:pt>
                <c:pt idx="33">
                  <c:v>27.381590327873891</c:v>
                </c:pt>
                <c:pt idx="34">
                  <c:v>27.367586054495163</c:v>
                </c:pt>
                <c:pt idx="35">
                  <c:v>27.325845310811776</c:v>
                </c:pt>
                <c:pt idx="36">
                  <c:v>27.298241961771051</c:v>
                </c:pt>
                <c:pt idx="37">
                  <c:v>27.284506570904572</c:v>
                </c:pt>
                <c:pt idx="38">
                  <c:v>27.257166949920407</c:v>
                </c:pt>
                <c:pt idx="39">
                  <c:v>27.243562165208996</c:v>
                </c:pt>
                <c:pt idx="40">
                  <c:v>27.216481280532985</c:v>
                </c:pt>
                <c:pt idx="41">
                  <c:v>27.203004641572008</c:v>
                </c:pt>
                <c:pt idx="42">
                  <c:v>27.189570183083642</c:v>
                </c:pt>
                <c:pt idx="43">
                  <c:v>27.176177641850558</c:v>
                </c:pt>
                <c:pt idx="44">
                  <c:v>27.162826757111606</c:v>
                </c:pt>
                <c:pt idx="45">
                  <c:v>27.136248926169895</c:v>
                </c:pt>
                <c:pt idx="46">
                  <c:v>27.123021470453761</c:v>
                </c:pt>
                <c:pt idx="47">
                  <c:v>27.096688222319784</c:v>
                </c:pt>
                <c:pt idx="48">
                  <c:v>27.070515543770039</c:v>
                </c:pt>
                <c:pt idx="49">
                  <c:v>27.057488808481494</c:v>
                </c:pt>
                <c:pt idx="50">
                  <c:v>27.044501488488557</c:v>
                </c:pt>
                <c:pt idx="51">
                  <c:v>27.018644145334186</c:v>
                </c:pt>
                <c:pt idx="52">
                  <c:v>27.005773652983315</c:v>
                </c:pt>
                <c:pt idx="53">
                  <c:v>26.980147869507633</c:v>
                </c:pt>
                <c:pt idx="54">
                  <c:v>26.967392121686146</c:v>
                </c:pt>
                <c:pt idx="55">
                  <c:v>26.94199378732602</c:v>
                </c:pt>
                <c:pt idx="56">
                  <c:v>26.92935075614384</c:v>
                </c:pt>
                <c:pt idx="57">
                  <c:v>26.904175868827302</c:v>
                </c:pt>
                <c:pt idx="58">
                  <c:v>26.879147774690885</c:v>
                </c:pt>
                <c:pt idx="59">
                  <c:v>26.846752858787198</c:v>
                </c:pt>
                <c:pt idx="60">
                  <c:v>26.814600603707447</c:v>
                </c:pt>
                <c:pt idx="61">
                  <c:v>26.782687401061999</c:v>
                </c:pt>
                <c:pt idx="62">
                  <c:v>26.766819338690464</c:v>
                </c:pt>
                <c:pt idx="63">
                  <c:v>26.751009722353231</c:v>
                </c:pt>
                <c:pt idx="64">
                  <c:v>26.703927283373609</c:v>
                </c:pt>
                <c:pt idx="65">
                  <c:v>26.672823480724656</c:v>
                </c:pt>
                <c:pt idx="66">
                  <c:v>26.657355694677861</c:v>
                </c:pt>
                <c:pt idx="67">
                  <c:v>26.62658634439974</c:v>
                </c:pt>
                <c:pt idx="68">
                  <c:v>26.596035994911635</c:v>
                </c:pt>
                <c:pt idx="69">
                  <c:v>26.580841975566454</c:v>
                </c:pt>
                <c:pt idx="70">
                  <c:v>26.565701550757094</c:v>
                </c:pt>
                <c:pt idx="71">
                  <c:v>26.535579981648247</c:v>
                </c:pt>
                <c:pt idx="72">
                  <c:v>26.520598095642193</c:v>
                </c:pt>
                <c:pt idx="73">
                  <c:v>26.490790295413444</c:v>
                </c:pt>
                <c:pt idx="74">
                  <c:v>26.475963662422458</c:v>
                </c:pt>
                <c:pt idx="75">
                  <c:v>26.431788596872632</c:v>
                </c:pt>
                <c:pt idx="76">
                  <c:v>26.402589123838336</c:v>
                </c:pt>
                <c:pt idx="77">
                  <c:v>26.388063539813526</c:v>
                </c:pt>
                <c:pt idx="78">
                  <c:v>26.359159013191828</c:v>
                </c:pt>
                <c:pt idx="79">
                  <c:v>26.34477941521056</c:v>
                </c:pt>
                <c:pt idx="80">
                  <c:v>26.30192741886631</c:v>
                </c:pt>
                <c:pt idx="81">
                  <c:v>26.273595263306646</c:v>
                </c:pt>
                <c:pt idx="82">
                  <c:v>26.24544889370944</c:v>
                </c:pt>
                <c:pt idx="83">
                  <c:v>26.231444620330702</c:v>
                </c:pt>
                <c:pt idx="84">
                  <c:v>26.217485889384832</c:v>
                </c:pt>
                <c:pt idx="85">
                  <c:v>26.189703876647318</c:v>
                </c:pt>
                <c:pt idx="86">
                  <c:v>26.175880012901384</c:v>
                </c:pt>
                <c:pt idx="87">
                  <c:v>26.148365136740114</c:v>
                </c:pt>
                <c:pt idx="88">
                  <c:v>26.134673558997079</c:v>
                </c:pt>
                <c:pt idx="89">
                  <c:v>26.121025515755942</c:v>
                </c:pt>
                <c:pt idx="90">
                  <c:v>26.107420731044542</c:v>
                </c:pt>
                <c:pt idx="91">
                  <c:v>26.093858931506539</c:v>
                </c:pt>
                <c:pt idx="92">
                  <c:v>26.06686320740755</c:v>
                </c:pt>
                <c:pt idx="93">
                  <c:v>26.053428748919185</c:v>
                </c:pt>
                <c:pt idx="94">
                  <c:v>26.026685322947149</c:v>
                </c:pt>
                <c:pt idx="95">
                  <c:v>26.013375836366848</c:v>
                </c:pt>
                <c:pt idx="96">
                  <c:v>25.986880036289307</c:v>
                </c:pt>
                <c:pt idx="97">
                  <c:v>25.947440500161623</c:v>
                </c:pt>
                <c:pt idx="98">
                  <c:v>25.934374109605578</c:v>
                </c:pt>
                <c:pt idx="99">
                  <c:v>25.921347374317037</c:v>
                </c:pt>
                <c:pt idx="100">
                  <c:v>25.905479311945502</c:v>
                </c:pt>
                <c:pt idx="101">
                  <c:v>25.858224089889369</c:v>
                </c:pt>
                <c:pt idx="102">
                  <c:v>25.84258725662864</c:v>
                </c:pt>
                <c:pt idx="103">
                  <c:v>25.811483453979687</c:v>
                </c:pt>
                <c:pt idx="104">
                  <c:v>25.796015667932902</c:v>
                </c:pt>
                <c:pt idx="105">
                  <c:v>25.765246317654778</c:v>
                </c:pt>
                <c:pt idx="106">
                  <c:v>25.749943962827118</c:v>
                </c:pt>
                <c:pt idx="107">
                  <c:v>25.719501948821481</c:v>
                </c:pt>
                <c:pt idx="108">
                  <c:v>25.704361524012128</c:v>
                </c:pt>
                <c:pt idx="109">
                  <c:v>25.674239954903285</c:v>
                </c:pt>
                <c:pt idx="110">
                  <c:v>25.659258068897223</c:v>
                </c:pt>
                <c:pt idx="111">
                  <c:v>25.629450268668474</c:v>
                </c:pt>
                <c:pt idx="112">
                  <c:v>25.614623635677493</c:v>
                </c:pt>
                <c:pt idx="113">
                  <c:v>25.585123134790202</c:v>
                </c:pt>
                <c:pt idx="114">
                  <c:v>25.555824004078772</c:v>
                </c:pt>
                <c:pt idx="115">
                  <c:v>25.541249097093377</c:v>
                </c:pt>
                <c:pt idx="116">
                  <c:v>25.526723513068561</c:v>
                </c:pt>
                <c:pt idx="117">
                  <c:v>25.49781898644687</c:v>
                </c:pt>
                <c:pt idx="118">
                  <c:v>25.483439388465602</c:v>
                </c:pt>
                <c:pt idx="119">
                  <c:v>25.454823909262029</c:v>
                </c:pt>
                <c:pt idx="120">
                  <c:v>25.4263979379331</c:v>
                </c:pt>
                <c:pt idx="121">
                  <c:v>25.412255236561677</c:v>
                </c:pt>
                <c:pt idx="122">
                  <c:v>25.384108866964475</c:v>
                </c:pt>
                <c:pt idx="123">
                  <c:v>25.370104593585744</c:v>
                </c:pt>
                <c:pt idx="124">
                  <c:v>25.356145862639867</c:v>
                </c:pt>
                <c:pt idx="125">
                  <c:v>25.314539986156419</c:v>
                </c:pt>
                <c:pt idx="126">
                  <c:v>25.287025109995156</c:v>
                </c:pt>
                <c:pt idx="127">
                  <c:v>25.273333532252114</c:v>
                </c:pt>
                <c:pt idx="128">
                  <c:v>25.25968548901098</c:v>
                </c:pt>
                <c:pt idx="129">
                  <c:v>25.246080704299573</c:v>
                </c:pt>
                <c:pt idx="130">
                  <c:v>25.232518904761577</c:v>
                </c:pt>
                <c:pt idx="131">
                  <c:v>25.205523180662588</c:v>
                </c:pt>
                <c:pt idx="132">
                  <c:v>25.192088722174219</c:v>
                </c:pt>
                <c:pt idx="133">
                  <c:v>25.16534529620218</c:v>
                </c:pt>
                <c:pt idx="134">
                  <c:v>25.138767465260468</c:v>
                </c:pt>
                <c:pt idx="135">
                  <c:v>25.122162779241506</c:v>
                </c:pt>
                <c:pt idx="136">
                  <c:v>25.10562208061058</c:v>
                </c:pt>
                <c:pt idx="137">
                  <c:v>25.072730686077804</c:v>
                </c:pt>
                <c:pt idx="138">
                  <c:v>25.056379024462533</c:v>
                </c:pt>
                <c:pt idx="139">
                  <c:v>25.007694502734619</c:v>
                </c:pt>
                <c:pt idx="140">
                  <c:v>24.975542247654872</c:v>
                </c:pt>
                <c:pt idx="141">
                  <c:v>24.959555987153568</c:v>
                </c:pt>
                <c:pt idx="142">
                  <c:v>24.927760982637878</c:v>
                </c:pt>
                <c:pt idx="143">
                  <c:v>24.911951366300649</c:v>
                </c:pt>
                <c:pt idx="144">
                  <c:v>24.880505760581752</c:v>
                </c:pt>
                <c:pt idx="145">
                  <c:v>24.864868927321023</c:v>
                </c:pt>
                <c:pt idx="146">
                  <c:v>24.83376512467207</c:v>
                </c:pt>
                <c:pt idx="147">
                  <c:v>24.818297338625278</c:v>
                </c:pt>
                <c:pt idx="148">
                  <c:v>24.787527988347161</c:v>
                </c:pt>
                <c:pt idx="149">
                  <c:v>24.772225633519501</c:v>
                </c:pt>
                <c:pt idx="150">
                  <c:v>24.741783619513868</c:v>
                </c:pt>
                <c:pt idx="151">
                  <c:v>24.726643194704511</c:v>
                </c:pt>
                <c:pt idx="152">
                  <c:v>24.696521625595668</c:v>
                </c:pt>
                <c:pt idx="153">
                  <c:v>24.681539739589606</c:v>
                </c:pt>
                <c:pt idx="154">
                  <c:v>24.636905306369876</c:v>
                </c:pt>
                <c:pt idx="155">
                  <c:v>24.607404805482581</c:v>
                </c:pt>
                <c:pt idx="156">
                  <c:v>24.59273024082005</c:v>
                </c:pt>
                <c:pt idx="157">
                  <c:v>24.520100657139245</c:v>
                </c:pt>
                <c:pt idx="158">
                  <c:v>24.505721059157985</c:v>
                </c:pt>
                <c:pt idx="159">
                  <c:v>24.477105579954411</c:v>
                </c:pt>
                <c:pt idx="160">
                  <c:v>24.445774740240864</c:v>
                </c:pt>
                <c:pt idx="161">
                  <c:v>24.43019466512046</c:v>
                </c:pt>
                <c:pt idx="162">
                  <c:v>24.414670937591907</c:v>
                </c:pt>
                <c:pt idx="163">
                  <c:v>24.383790905244624</c:v>
                </c:pt>
                <c:pt idx="164">
                  <c:v>24.368433801266999</c:v>
                </c:pt>
                <c:pt idx="165">
                  <c:v>24.33788345177889</c:v>
                </c:pt>
                <c:pt idx="166">
                  <c:v>24.322689432433705</c:v>
                </c:pt>
                <c:pt idx="167">
                  <c:v>24.292461800586668</c:v>
                </c:pt>
                <c:pt idx="168">
                  <c:v>24.277427438515502</c:v>
                </c:pt>
                <c:pt idx="169">
                  <c:v>24.247515777516487</c:v>
                </c:pt>
                <c:pt idx="170">
                  <c:v>24.232637752280692</c:v>
                </c:pt>
                <c:pt idx="171">
                  <c:v>24.203035524723255</c:v>
                </c:pt>
                <c:pt idx="172">
                  <c:v>24.188310618402419</c:v>
                </c:pt>
                <c:pt idx="173">
                  <c:v>24.159011487690986</c:v>
                </c:pt>
                <c:pt idx="174">
                  <c:v>24.144436580705595</c:v>
                </c:pt>
                <c:pt idx="175">
                  <c:v>24.115434402914346</c:v>
                </c:pt>
                <c:pt idx="176">
                  <c:v>24.101006470059083</c:v>
                </c:pt>
                <c:pt idx="177">
                  <c:v>24.086626872077815</c:v>
                </c:pt>
                <c:pt idx="178">
                  <c:v>24.072295286199203</c:v>
                </c:pt>
                <c:pt idx="179">
                  <c:v>24.058011392874242</c:v>
                </c:pt>
                <c:pt idx="180">
                  <c:v>24.029585421545317</c:v>
                </c:pt>
                <c:pt idx="181">
                  <c:v>24.015442720173894</c:v>
                </c:pt>
                <c:pt idx="182">
                  <c:v>24.001346464539207</c:v>
                </c:pt>
                <c:pt idx="183">
                  <c:v>23.987296350576688</c:v>
                </c:pt>
                <c:pt idx="184">
                  <c:v>23.973292077197961</c:v>
                </c:pt>
                <c:pt idx="185">
                  <c:v>23.95933334625208</c:v>
                </c:pt>
                <c:pt idx="186">
                  <c:v>23.945419862487501</c:v>
                </c:pt>
                <c:pt idx="187">
                  <c:v>23.931551333514566</c:v>
                </c:pt>
                <c:pt idx="188">
                  <c:v>23.88819638520776</c:v>
                </c:pt>
                <c:pt idx="189">
                  <c:v>23.856865545494209</c:v>
                </c:pt>
                <c:pt idx="190">
                  <c:v>23.841285470373808</c:v>
                </c:pt>
                <c:pt idx="191">
                  <c:v>23.810293956798464</c:v>
                </c:pt>
                <c:pt idx="192">
                  <c:v>23.794881710497972</c:v>
                </c:pt>
                <c:pt idx="193">
                  <c:v>23.77952460652034</c:v>
                </c:pt>
                <c:pt idx="194">
                  <c:v>23.764222251692683</c:v>
                </c:pt>
                <c:pt idx="195">
                  <c:v>23.748974257032234</c:v>
                </c:pt>
                <c:pt idx="196">
                  <c:v>23.718639812877694</c:v>
                </c:pt>
                <c:pt idx="197">
                  <c:v>23.703552605840009</c:v>
                </c:pt>
                <c:pt idx="198">
                  <c:v>23.658606582769828</c:v>
                </c:pt>
                <c:pt idx="199">
                  <c:v>23.628901924543051</c:v>
                </c:pt>
                <c:pt idx="200">
                  <c:v>23.614126329976596</c:v>
                </c:pt>
                <c:pt idx="201">
                  <c:v>23.570102292944327</c:v>
                </c:pt>
                <c:pt idx="202">
                  <c:v>23.541001801934115</c:v>
                </c:pt>
                <c:pt idx="203">
                  <c:v>23.526525208167676</c:v>
                </c:pt>
                <c:pt idx="204">
                  <c:v>23.512097275312417</c:v>
                </c:pt>
                <c:pt idx="205">
                  <c:v>23.497717677331153</c:v>
                </c:pt>
                <c:pt idx="206">
                  <c:v>23.483386091452534</c:v>
                </c:pt>
                <c:pt idx="207">
                  <c:v>23.454865680986892</c:v>
                </c:pt>
                <c:pt idx="208">
                  <c:v>23.440676226798651</c:v>
                </c:pt>
                <c:pt idx="209">
                  <c:v>23.412437269792534</c:v>
                </c:pt>
                <c:pt idx="210">
                  <c:v>23.398387155830015</c:v>
                </c:pt>
                <c:pt idx="211">
                  <c:v>23.366709477121237</c:v>
                </c:pt>
                <c:pt idx="212">
                  <c:v>23.350957877855151</c:v>
                </c:pt>
                <c:pt idx="213">
                  <c:v>23.304046963021193</c:v>
                </c:pt>
                <c:pt idx="214">
                  <c:v>23.273055449445842</c:v>
                </c:pt>
                <c:pt idx="215">
                  <c:v>23.257643203145346</c:v>
                </c:pt>
                <c:pt idx="216">
                  <c:v>23.226983744340053</c:v>
                </c:pt>
                <c:pt idx="217">
                  <c:v>23.211735749679605</c:v>
                </c:pt>
                <c:pt idx="218">
                  <c:v>23.181401305525053</c:v>
                </c:pt>
                <c:pt idx="219">
                  <c:v>23.151279736416203</c:v>
                </c:pt>
                <c:pt idx="220">
                  <c:v>23.136297850410138</c:v>
                </c:pt>
                <c:pt idx="221">
                  <c:v>23.121368075417177</c:v>
                </c:pt>
                <c:pt idx="222">
                  <c:v>23.0916634171904</c:v>
                </c:pt>
                <c:pt idx="223">
                  <c:v>23.076887822623938</c:v>
                </c:pt>
                <c:pt idx="224">
                  <c:v>23.04748835164056</c:v>
                </c:pt>
                <c:pt idx="225">
                  <c:v>23.018288878606263</c:v>
                </c:pt>
                <c:pt idx="226">
                  <c:v>23.003763294581447</c:v>
                </c:pt>
                <c:pt idx="227">
                  <c:v>22.960479169978477</c:v>
                </c:pt>
                <c:pt idx="228">
                  <c:v>22.925260409145636</c:v>
                </c:pt>
                <c:pt idx="229">
                  <c:v>22.904474383134779</c:v>
                </c:pt>
                <c:pt idx="230">
                  <c:v>22.883788531131959</c:v>
                </c:pt>
                <c:pt idx="231">
                  <c:v>22.842713519281293</c:v>
                </c:pt>
                <c:pt idx="232">
                  <c:v>22.822322478637698</c:v>
                </c:pt>
                <c:pt idx="233">
                  <c:v>22.781828725638622</c:v>
                </c:pt>
                <c:pt idx="234">
                  <c:v>22.761724211211416</c:v>
                </c:pt>
                <c:pt idx="235">
                  <c:v>22.74171342446451</c:v>
                </c:pt>
                <c:pt idx="236">
                  <c:v>22.721795495530738</c:v>
                </c:pt>
                <c:pt idx="237">
                  <c:v>22.701969566596603</c:v>
                </c:pt>
                <c:pt idx="238">
                  <c:v>22.643035377842313</c:v>
                </c:pt>
                <c:pt idx="239">
                  <c:v>22.604190714694987</c:v>
                </c:pt>
                <c:pt idx="240">
                  <c:v>22.584899419377166</c:v>
                </c:pt>
                <c:pt idx="241">
                  <c:v>22.546575004213388</c:v>
                </c:pt>
                <c:pt idx="242">
                  <c:v>22.527540356686789</c:v>
                </c:pt>
                <c:pt idx="243">
                  <c:v>22.489722438188064</c:v>
                </c:pt>
                <c:pt idx="244">
                  <c:v>22.470937699309491</c:v>
                </c:pt>
                <c:pt idx="245">
                  <c:v>22.433613064266229</c:v>
                </c:pt>
                <c:pt idx="246">
                  <c:v>22.415071756891084</c:v>
                </c:pt>
                <c:pt idx="247">
                  <c:v>22.378227702487973</c:v>
                </c:pt>
                <c:pt idx="248">
                  <c:v>22.359923598062956</c:v>
                </c:pt>
                <c:pt idx="249">
                  <c:v>22.323547905925899</c:v>
                </c:pt>
                <c:pt idx="250">
                  <c:v>22.305475011928529</c:v>
                </c:pt>
                <c:pt idx="251">
                  <c:v>22.269555923800521</c:v>
                </c:pt>
                <c:pt idx="252">
                  <c:v>22.233934922827256</c:v>
                </c:pt>
                <c:pt idx="253">
                  <c:v>22.216234666886759</c:v>
                </c:pt>
                <c:pt idx="254">
                  <c:v>22.198607102140503</c:v>
                </c:pt>
                <c:pt idx="255">
                  <c:v>22.163567675042934</c:v>
                </c:pt>
                <c:pt idx="256">
                  <c:v>22.146154645145302</c:v>
                </c:pt>
                <c:pt idx="257">
                  <c:v>22.111539086707833</c:v>
                </c:pt>
                <c:pt idx="258">
                  <c:v>22.094335432483181</c:v>
                </c:pt>
                <c:pt idx="259">
                  <c:v>22.060133610224447</c:v>
                </c:pt>
                <c:pt idx="260">
                  <c:v>22.043134356389508</c:v>
                </c:pt>
                <c:pt idx="261">
                  <c:v>22.026202160929365</c:v>
                </c:pt>
                <c:pt idx="262">
                  <c:v>21.992536843387661</c:v>
                </c:pt>
                <c:pt idx="263">
                  <c:v>21.959133515407672</c:v>
                </c:pt>
                <c:pt idx="264">
                  <c:v>21.942528829388703</c:v>
                </c:pt>
                <c:pt idx="265">
                  <c:v>21.893096736224983</c:v>
                </c:pt>
                <c:pt idx="266">
                  <c:v>21.844227449519682</c:v>
                </c:pt>
                <c:pt idx="267">
                  <c:v>21.811954320163768</c:v>
                </c:pt>
                <c:pt idx="268">
                  <c:v>21.795908297802022</c:v>
                </c:pt>
                <c:pt idx="269">
                  <c:v>21.763995095156528</c:v>
                </c:pt>
                <c:pt idx="270">
                  <c:v>21.748127032784986</c:v>
                </c:pt>
                <c:pt idx="271">
                  <c:v>21.732317416447753</c:v>
                </c:pt>
                <c:pt idx="272">
                  <c:v>21.700871810728842</c:v>
                </c:pt>
                <c:pt idx="273">
                  <c:v>21.654131174819149</c:v>
                </c:pt>
                <c:pt idx="274">
                  <c:v>21.623251142471855</c:v>
                </c:pt>
                <c:pt idx="275">
                  <c:v>21.607894038494223</c:v>
                </c:pt>
                <c:pt idx="276">
                  <c:v>21.592591683666562</c:v>
                </c:pt>
                <c:pt idx="277">
                  <c:v>21.57734368900611</c:v>
                </c:pt>
                <c:pt idx="278">
                  <c:v>21.562149669660919</c:v>
                </c:pt>
                <c:pt idx="279">
                  <c:v>21.531922037813871</c:v>
                </c:pt>
                <c:pt idx="280">
                  <c:v>21.516887675742705</c:v>
                </c:pt>
                <c:pt idx="281">
                  <c:v>21.486976014743682</c:v>
                </c:pt>
                <c:pt idx="282">
                  <c:v>21.472097989507883</c:v>
                </c:pt>
                <c:pt idx="283">
                  <c:v>21.427770855629593</c:v>
                </c:pt>
                <c:pt idx="284">
                  <c:v>21.413096290967058</c:v>
                </c:pt>
                <c:pt idx="285">
                  <c:v>21.39847172491816</c:v>
                </c:pt>
                <c:pt idx="286">
                  <c:v>21.383896817932762</c:v>
                </c:pt>
                <c:pt idx="287">
                  <c:v>21.354894640141506</c:v>
                </c:pt>
                <c:pt idx="288">
                  <c:v>21.340466707286236</c:v>
                </c:pt>
                <c:pt idx="289">
                  <c:v>21.311755523426349</c:v>
                </c:pt>
                <c:pt idx="290">
                  <c:v>21.297471630101391</c:v>
                </c:pt>
                <c:pt idx="291">
                  <c:v>21.269045658772455</c:v>
                </c:pt>
                <c:pt idx="292">
                  <c:v>21.254902957401029</c:v>
                </c:pt>
                <c:pt idx="293">
                  <c:v>21.226756587803816</c:v>
                </c:pt>
                <c:pt idx="294">
                  <c:v>21.212752314425082</c:v>
                </c:pt>
                <c:pt idx="295">
                  <c:v>21.184880099714622</c:v>
                </c:pt>
                <c:pt idx="296">
                  <c:v>21.143408221700948</c:v>
                </c:pt>
                <c:pt idx="297">
                  <c:v>21.129672830834469</c:v>
                </c:pt>
                <c:pt idx="298">
                  <c:v>21.10233320985029</c:v>
                </c:pt>
                <c:pt idx="299">
                  <c:v>21.088728425138882</c:v>
                </c:pt>
                <c:pt idx="300">
                  <c:v>21.061647540462864</c:v>
                </c:pt>
                <c:pt idx="301">
                  <c:v>21.048170901501884</c:v>
                </c:pt>
                <c:pt idx="302">
                  <c:v>21.007993017041468</c:v>
                </c:pt>
                <c:pt idx="303">
                  <c:v>20.981415186099753</c:v>
                </c:pt>
                <c:pt idx="304">
                  <c:v>20.968187730383622</c:v>
                </c:pt>
                <c:pt idx="305">
                  <c:v>20.941854482249628</c:v>
                </c:pt>
                <c:pt idx="306">
                  <c:v>20.928748194255931</c:v>
                </c:pt>
                <c:pt idx="307">
                  <c:v>20.915681803699876</c:v>
                </c:pt>
                <c:pt idx="308">
                  <c:v>20.902655068411335</c:v>
                </c:pt>
                <c:pt idx="309">
                  <c:v>20.876719605920808</c:v>
                </c:pt>
                <c:pt idx="310">
                  <c:v>20.86381040526399</c:v>
                </c:pt>
                <c:pt idx="311">
                  <c:v>20.850939912913113</c:v>
                </c:pt>
                <c:pt idx="312">
                  <c:v>20.825314129437427</c:v>
                </c:pt>
                <c:pt idx="313">
                  <c:v>20.7998404286582</c:v>
                </c:pt>
                <c:pt idx="314">
                  <c:v>20.787160047255799</c:v>
                </c:pt>
                <c:pt idx="315">
                  <c:v>20.774517016073624</c:v>
                </c:pt>
                <c:pt idx="316">
                  <c:v>20.749342128757082</c:v>
                </c:pt>
                <c:pt idx="317">
                  <c:v>20.736809839611908</c:v>
                </c:pt>
                <c:pt idx="318">
                  <c:v>20.71185450197358</c:v>
                </c:pt>
                <c:pt idx="319">
                  <c:v>20.699431031700069</c:v>
                </c:pt>
                <c:pt idx="320">
                  <c:v>20.687043415647466</c:v>
                </c:pt>
                <c:pt idx="321">
                  <c:v>20.674691447460113</c:v>
                </c:pt>
                <c:pt idx="322">
                  <c:v>20.662374922558733</c:v>
                </c:pt>
                <c:pt idx="323">
                  <c:v>20.637847393057005</c:v>
                </c:pt>
                <c:pt idx="324">
                  <c:v>20.625635987998479</c:v>
                </c:pt>
                <c:pt idx="325">
                  <c:v>20.601316908875976</c:v>
                </c:pt>
                <c:pt idx="326">
                  <c:v>20.589208844477444</c:v>
                </c:pt>
                <c:pt idx="327">
                  <c:v>20.565094702497571</c:v>
                </c:pt>
                <c:pt idx="328">
                  <c:v>20.553088244366911</c:v>
                </c:pt>
                <c:pt idx="329">
                  <c:v>20.529175614369567</c:v>
                </c:pt>
                <c:pt idx="330">
                  <c:v>20.517269071414439</c:v>
                </c:pt>
                <c:pt idx="331">
                  <c:v>20.505395464996411</c:v>
                </c:pt>
                <c:pt idx="332">
                  <c:v>20.493554613396306</c:v>
                </c:pt>
                <c:pt idx="333">
                  <c:v>20.481746336394711</c:v>
                </c:pt>
                <c:pt idx="334">
                  <c:v>20.45822679270956</c:v>
                </c:pt>
                <c:pt idx="335">
                  <c:v>20.446515172938906</c:v>
                </c:pt>
                <c:pt idx="336">
                  <c:v>20.423187365611994</c:v>
                </c:pt>
                <c:pt idx="337">
                  <c:v>20.411570833533837</c:v>
                </c:pt>
                <c:pt idx="338">
                  <c:v>20.388431661684905</c:v>
                </c:pt>
                <c:pt idx="339">
                  <c:v>20.376908685682626</c:v>
                </c:pt>
                <c:pt idx="340">
                  <c:v>20.353955123052245</c:v>
                </c:pt>
                <c:pt idx="341">
                  <c:v>20.342524208219164</c:v>
                </c:pt>
                <c:pt idx="342">
                  <c:v>20.331123654417397</c:v>
                </c:pt>
                <c:pt idx="343">
                  <c:v>20.319753300793518</c:v>
                </c:pt>
                <c:pt idx="344">
                  <c:v>20.308412987769032</c:v>
                </c:pt>
                <c:pt idx="345">
                  <c:v>20.274570715349935</c:v>
                </c:pt>
                <c:pt idx="346">
                  <c:v>20.252156533956743</c:v>
                </c:pt>
                <c:pt idx="347">
                  <c:v>20.240993183105108</c:v>
                </c:pt>
                <c:pt idx="348">
                  <c:v>20.218753205976757</c:v>
                </c:pt>
                <c:pt idx="349">
                  <c:v>20.207676281163501</c:v>
                </c:pt>
                <c:pt idx="350">
                  <c:v>20.185607821326855</c:v>
                </c:pt>
                <c:pt idx="351">
                  <c:v>20.1746159946209</c:v>
                </c:pt>
                <c:pt idx="352">
                  <c:v>20.152716426794075</c:v>
                </c:pt>
                <c:pt idx="353">
                  <c:v>20.1418084006364</c:v>
                </c:pt>
                <c:pt idx="354">
                  <c:v>20.120075159354553</c:v>
                </c:pt>
                <c:pt idx="355">
                  <c:v>20.109249665638988</c:v>
                </c:pt>
                <c:pt idx="356">
                  <c:v>20.087680243450862</c:v>
                </c:pt>
                <c:pt idx="357">
                  <c:v>20.066218668824167</c:v>
                </c:pt>
                <c:pt idx="358">
                  <c:v>20.055527988371104</c:v>
                </c:pt>
                <c:pt idx="359">
                  <c:v>20.044863868642175</c:v>
                </c:pt>
                <c:pt idx="360">
                  <c:v>20.023614785725645</c:v>
                </c:pt>
                <c:pt idx="361">
                  <c:v>20.013029562153896</c:v>
                </c:pt>
                <c:pt idx="362">
                  <c:v>19.981429620783061</c:v>
                </c:pt>
                <c:pt idx="363">
                  <c:v>19.97094779388112</c:v>
                </c:pt>
                <c:pt idx="364">
                  <c:v>19.954055580095631</c:v>
                </c:pt>
                <c:pt idx="365">
                  <c:v>19.937229584487849</c:v>
                </c:pt>
                <c:pt idx="366">
                  <c:v>19.887143765513418</c:v>
                </c:pt>
                <c:pt idx="367">
                  <c:v>19.854074988828643</c:v>
                </c:pt>
                <c:pt idx="368">
                  <c:v>19.837635650529798</c:v>
                </c:pt>
                <c:pt idx="369">
                  <c:v>19.804944662476771</c:v>
                </c:pt>
                <c:pt idx="370">
                  <c:v>19.788692064554375</c:v>
                </c:pt>
                <c:pt idx="371">
                  <c:v>19.756370330628979</c:v>
                </c:pt>
                <c:pt idx="372">
                  <c:v>19.740300278226314</c:v>
                </c:pt>
                <c:pt idx="373">
                  <c:v>19.708339549896067</c:v>
                </c:pt>
                <c:pt idx="374">
                  <c:v>19.69244798793385</c:v>
                </c:pt>
                <c:pt idx="375">
                  <c:v>19.660840290002636</c:v>
                </c:pt>
                <c:pt idx="376">
                  <c:v>19.645123297037173</c:v>
                </c:pt>
                <c:pt idx="377">
                  <c:v>19.613860915700194</c:v>
                </c:pt>
                <c:pt idx="378">
                  <c:v>19.59831469811521</c:v>
                </c:pt>
                <c:pt idx="379">
                  <c:v>19.567390169659397</c:v>
                </c:pt>
                <c:pt idx="380">
                  <c:v>19.552011056170024</c:v>
                </c:pt>
                <c:pt idx="381">
                  <c:v>19.521417156278506</c:v>
                </c:pt>
                <c:pt idx="382">
                  <c:v>19.506201592727503</c:v>
                </c:pt>
                <c:pt idx="383">
                  <c:v>19.475931326349802</c:v>
                </c:pt>
                <c:pt idx="384">
                  <c:v>19.460875870777571</c:v>
                </c:pt>
                <c:pt idx="385">
                  <c:v>19.43092246252996</c:v>
                </c:pt>
                <c:pt idx="386">
                  <c:v>19.416023780501249</c:v>
                </c:pt>
                <c:pt idx="387">
                  <c:v>19.386380665564364</c:v>
                </c:pt>
                <c:pt idx="388">
                  <c:v>19.356940865772565</c:v>
                </c:pt>
                <c:pt idx="389">
                  <c:v>19.342296341218848</c:v>
                </c:pt>
                <c:pt idx="390">
                  <c:v>19.327701611132387</c:v>
                </c:pt>
                <c:pt idx="391">
                  <c:v>19.298660187875736</c:v>
                </c:pt>
                <c:pt idx="392">
                  <c:v>19.284212829964819</c:v>
                </c:pt>
                <c:pt idx="393">
                  <c:v>19.255463184754092</c:v>
                </c:pt>
                <c:pt idx="394">
                  <c:v>19.241160252549097</c:v>
                </c:pt>
                <c:pt idx="395">
                  <c:v>19.226904822697282</c:v>
                </c:pt>
                <c:pt idx="396">
                  <c:v>19.198535215238454</c:v>
                </c:pt>
                <c:pt idx="397">
                  <c:v>19.184420417964791</c:v>
                </c:pt>
                <c:pt idx="398">
                  <c:v>19.170351883629795</c:v>
                </c:pt>
                <c:pt idx="399">
                  <c:v>19.15632930995929</c:v>
                </c:pt>
                <c:pt idx="400">
                  <c:v>19.128420850241056</c:v>
                </c:pt>
                <c:pt idx="401">
                  <c:v>19.114534374256593</c:v>
                </c:pt>
                <c:pt idx="402">
                  <c:v>19.086895476549177</c:v>
                </c:pt>
                <c:pt idx="403">
                  <c:v>19.059433412411035</c:v>
                </c:pt>
                <c:pt idx="404">
                  <c:v>19.045767988633401</c:v>
                </c:pt>
                <c:pt idx="405">
                  <c:v>19.032145933458601</c:v>
                </c:pt>
                <c:pt idx="406">
                  <c:v>19.005030833918795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AFCB-4332-8063-FE926F38194D}"/>
            </c:ext>
          </c:extLst>
        </c:ser>
        <c:ser>
          <c:idx val="3"/>
          <c:order val="3"/>
          <c:tx>
            <c:v>степенная</c:v>
          </c:tx>
          <c:spPr>
            <a:ln w="19050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rgbClr val="FFC000"/>
              </a:solidFill>
              <a:ln w="9525">
                <a:solidFill>
                  <a:srgbClr val="FFC000"/>
                </a:solidFill>
              </a:ln>
              <a:effectLst/>
            </c:spPr>
          </c:marker>
          <c:xVal>
            <c:numRef>
              <c:f>'сравнение аппроксимаций'!$A$6:$A$412</c:f>
              <c:numCache>
                <c:formatCode>General</c:formatCode>
                <c:ptCount val="407"/>
                <c:pt idx="0">
                  <c:v>0.30465116279069698</c:v>
                </c:pt>
                <c:pt idx="1">
                  <c:v>0.30581395348837198</c:v>
                </c:pt>
                <c:pt idx="2">
                  <c:v>0.30697674418604598</c:v>
                </c:pt>
                <c:pt idx="3">
                  <c:v>0.30813953488371998</c:v>
                </c:pt>
                <c:pt idx="4">
                  <c:v>0.31046511627906898</c:v>
                </c:pt>
                <c:pt idx="5">
                  <c:v>0.31162790697674397</c:v>
                </c:pt>
                <c:pt idx="6">
                  <c:v>0.31395348837209303</c:v>
                </c:pt>
                <c:pt idx="7">
                  <c:v>0.31511627906976702</c:v>
                </c:pt>
                <c:pt idx="8">
                  <c:v>0.31744186046511602</c:v>
                </c:pt>
                <c:pt idx="9">
                  <c:v>0.31860465116279002</c:v>
                </c:pt>
                <c:pt idx="10">
                  <c:v>0.31976744186046502</c:v>
                </c:pt>
                <c:pt idx="11">
                  <c:v>0.32093023255813902</c:v>
                </c:pt>
                <c:pt idx="12">
                  <c:v>0.32209302325581302</c:v>
                </c:pt>
                <c:pt idx="13">
                  <c:v>0.32325581395348801</c:v>
                </c:pt>
                <c:pt idx="14">
                  <c:v>0.32441860465116201</c:v>
                </c:pt>
                <c:pt idx="15">
                  <c:v>0.32674418604651101</c:v>
                </c:pt>
                <c:pt idx="16">
                  <c:v>0.32790697674418601</c:v>
                </c:pt>
                <c:pt idx="17">
                  <c:v>0.32906976744186001</c:v>
                </c:pt>
                <c:pt idx="18">
                  <c:v>0.331395348837209</c:v>
                </c:pt>
                <c:pt idx="19">
                  <c:v>0.332558139534883</c:v>
                </c:pt>
                <c:pt idx="20">
                  <c:v>0.334883720930232</c:v>
                </c:pt>
                <c:pt idx="21">
                  <c:v>0.336046511627907</c:v>
                </c:pt>
                <c:pt idx="22">
                  <c:v>0.33837209302325499</c:v>
                </c:pt>
                <c:pt idx="23">
                  <c:v>0.33953488372092999</c:v>
                </c:pt>
                <c:pt idx="24">
                  <c:v>0.34186046511627899</c:v>
                </c:pt>
                <c:pt idx="25">
                  <c:v>0.34302325581395299</c:v>
                </c:pt>
                <c:pt idx="26">
                  <c:v>0.34534883720930198</c:v>
                </c:pt>
                <c:pt idx="27">
                  <c:v>0.34651162790697598</c:v>
                </c:pt>
                <c:pt idx="28">
                  <c:v>0.34883720930232498</c:v>
                </c:pt>
                <c:pt idx="29">
                  <c:v>0.35</c:v>
                </c:pt>
                <c:pt idx="30">
                  <c:v>0.35232558139534798</c:v>
                </c:pt>
                <c:pt idx="31">
                  <c:v>0.35348837209302297</c:v>
                </c:pt>
                <c:pt idx="32">
                  <c:v>0.35465116279069703</c:v>
                </c:pt>
                <c:pt idx="33">
                  <c:v>0.35581395348837203</c:v>
                </c:pt>
                <c:pt idx="34">
                  <c:v>0.35697674418604602</c:v>
                </c:pt>
                <c:pt idx="35">
                  <c:v>0.36046511627906902</c:v>
                </c:pt>
                <c:pt idx="36">
                  <c:v>0.36279069767441802</c:v>
                </c:pt>
                <c:pt idx="37">
                  <c:v>0.36395348837209301</c:v>
                </c:pt>
                <c:pt idx="38">
                  <c:v>0.36627906976744101</c:v>
                </c:pt>
                <c:pt idx="39">
                  <c:v>0.36744186046511601</c:v>
                </c:pt>
                <c:pt idx="40">
                  <c:v>0.36976744186046501</c:v>
                </c:pt>
                <c:pt idx="41">
                  <c:v>0.37093023255813901</c:v>
                </c:pt>
                <c:pt idx="42">
                  <c:v>0.372093023255813</c:v>
                </c:pt>
                <c:pt idx="43">
                  <c:v>0.373255813953488</c:v>
                </c:pt>
                <c:pt idx="44">
                  <c:v>0.374418604651162</c:v>
                </c:pt>
                <c:pt idx="45">
                  <c:v>0.376744186046511</c:v>
                </c:pt>
                <c:pt idx="46">
                  <c:v>0.377906976744186</c:v>
                </c:pt>
                <c:pt idx="47">
                  <c:v>0.38023255813953399</c:v>
                </c:pt>
                <c:pt idx="48">
                  <c:v>0.38255813953488299</c:v>
                </c:pt>
                <c:pt idx="49">
                  <c:v>0.38372093023255799</c:v>
                </c:pt>
                <c:pt idx="50">
                  <c:v>0.38488372093023199</c:v>
                </c:pt>
                <c:pt idx="51">
                  <c:v>0.38720930232558098</c:v>
                </c:pt>
                <c:pt idx="52">
                  <c:v>0.38837209302325498</c:v>
                </c:pt>
                <c:pt idx="53">
                  <c:v>0.39069767441860398</c:v>
                </c:pt>
                <c:pt idx="54">
                  <c:v>0.39186046511627898</c:v>
                </c:pt>
                <c:pt idx="55">
                  <c:v>0.39418604651162698</c:v>
                </c:pt>
                <c:pt idx="56">
                  <c:v>0.39534883720930197</c:v>
                </c:pt>
                <c:pt idx="57">
                  <c:v>0.39767441860465103</c:v>
                </c:pt>
                <c:pt idx="58">
                  <c:v>0.4</c:v>
                </c:pt>
                <c:pt idx="59">
                  <c:v>0.40303030303030302</c:v>
                </c:pt>
                <c:pt idx="60">
                  <c:v>0.40606060606060601</c:v>
                </c:pt>
                <c:pt idx="61">
                  <c:v>0.40909090909090901</c:v>
                </c:pt>
                <c:pt idx="62">
                  <c:v>0.41060606060605997</c:v>
                </c:pt>
                <c:pt idx="63">
                  <c:v>0.412121212121212</c:v>
                </c:pt>
                <c:pt idx="64">
                  <c:v>0.41666666666666602</c:v>
                </c:pt>
                <c:pt idx="65">
                  <c:v>0.41969696969696901</c:v>
                </c:pt>
                <c:pt idx="66">
                  <c:v>0.42121212121212098</c:v>
                </c:pt>
                <c:pt idx="67">
                  <c:v>0.42424242424242398</c:v>
                </c:pt>
                <c:pt idx="68">
                  <c:v>0.42727272727272703</c:v>
                </c:pt>
                <c:pt idx="69">
                  <c:v>0.428787878787878</c:v>
                </c:pt>
                <c:pt idx="70">
                  <c:v>0.43030303030303002</c:v>
                </c:pt>
                <c:pt idx="71">
                  <c:v>0.43333333333333302</c:v>
                </c:pt>
                <c:pt idx="72">
                  <c:v>0.43484848484848398</c:v>
                </c:pt>
                <c:pt idx="73">
                  <c:v>0.43787878787878698</c:v>
                </c:pt>
                <c:pt idx="74">
                  <c:v>0.439393939393939</c:v>
                </c:pt>
                <c:pt idx="75">
                  <c:v>0.44393939393939302</c:v>
                </c:pt>
                <c:pt idx="76">
                  <c:v>0.44696969696969702</c:v>
                </c:pt>
                <c:pt idx="77">
                  <c:v>0.44848484848484799</c:v>
                </c:pt>
                <c:pt idx="78">
                  <c:v>0.45151515151515098</c:v>
                </c:pt>
                <c:pt idx="79">
                  <c:v>0.45303030303030301</c:v>
                </c:pt>
                <c:pt idx="80">
                  <c:v>0.45757575757575703</c:v>
                </c:pt>
                <c:pt idx="81">
                  <c:v>0.46060606060606002</c:v>
                </c:pt>
                <c:pt idx="82">
                  <c:v>0.46363636363636301</c:v>
                </c:pt>
                <c:pt idx="83">
                  <c:v>0.46515151515151498</c:v>
                </c:pt>
                <c:pt idx="84">
                  <c:v>0.46666666666666601</c:v>
                </c:pt>
                <c:pt idx="85">
                  <c:v>0.469696969696969</c:v>
                </c:pt>
                <c:pt idx="86">
                  <c:v>0.47121212121212103</c:v>
                </c:pt>
                <c:pt idx="87">
                  <c:v>0.47424242424242402</c:v>
                </c:pt>
                <c:pt idx="88">
                  <c:v>0.47575757575757499</c:v>
                </c:pt>
                <c:pt idx="89">
                  <c:v>0.47727272727272702</c:v>
                </c:pt>
                <c:pt idx="90">
                  <c:v>0.47878787878787799</c:v>
                </c:pt>
                <c:pt idx="91">
                  <c:v>0.48030303030303001</c:v>
                </c:pt>
                <c:pt idx="92">
                  <c:v>0.483333333333333</c:v>
                </c:pt>
                <c:pt idx="93">
                  <c:v>0.48484848484848397</c:v>
                </c:pt>
                <c:pt idx="94">
                  <c:v>0.48787878787878702</c:v>
                </c:pt>
                <c:pt idx="95">
                  <c:v>0.48939393939393899</c:v>
                </c:pt>
                <c:pt idx="96">
                  <c:v>0.49242424242424199</c:v>
                </c:pt>
                <c:pt idx="97">
                  <c:v>0.49696969696969701</c:v>
                </c:pt>
                <c:pt idx="98">
                  <c:v>0.49848484848484798</c:v>
                </c:pt>
                <c:pt idx="99">
                  <c:v>0.5</c:v>
                </c:pt>
                <c:pt idx="100">
                  <c:v>0.50185185185185099</c:v>
                </c:pt>
                <c:pt idx="101">
                  <c:v>0.50740740740740697</c:v>
                </c:pt>
                <c:pt idx="102">
                  <c:v>0.50925925925925897</c:v>
                </c:pt>
                <c:pt idx="103">
                  <c:v>0.51296296296296295</c:v>
                </c:pt>
                <c:pt idx="104">
                  <c:v>0.51481481481481395</c:v>
                </c:pt>
                <c:pt idx="105">
                  <c:v>0.51851851851851805</c:v>
                </c:pt>
                <c:pt idx="106">
                  <c:v>0.52037037037037004</c:v>
                </c:pt>
                <c:pt idx="107">
                  <c:v>0.52407407407407403</c:v>
                </c:pt>
                <c:pt idx="108">
                  <c:v>0.52592592592592602</c:v>
                </c:pt>
                <c:pt idx="109">
                  <c:v>0.52962962962962901</c:v>
                </c:pt>
                <c:pt idx="110">
                  <c:v>0.531481481481481</c:v>
                </c:pt>
                <c:pt idx="111">
                  <c:v>0.53518518518518499</c:v>
                </c:pt>
                <c:pt idx="112">
                  <c:v>0.53703703703703698</c:v>
                </c:pt>
                <c:pt idx="113">
                  <c:v>0.54074074074073997</c:v>
                </c:pt>
                <c:pt idx="114">
                  <c:v>0.54444444444444395</c:v>
                </c:pt>
                <c:pt idx="115">
                  <c:v>0.54629629629629595</c:v>
                </c:pt>
                <c:pt idx="116">
                  <c:v>0.54814814814814805</c:v>
                </c:pt>
                <c:pt idx="117">
                  <c:v>0.55185185185185104</c:v>
                </c:pt>
                <c:pt idx="118">
                  <c:v>0.55370370370370303</c:v>
                </c:pt>
                <c:pt idx="119">
                  <c:v>0.55740740740740702</c:v>
                </c:pt>
                <c:pt idx="120">
                  <c:v>0.56111111111111101</c:v>
                </c:pt>
                <c:pt idx="121">
                  <c:v>0.562962962962963</c:v>
                </c:pt>
                <c:pt idx="122">
                  <c:v>0.56666666666666599</c:v>
                </c:pt>
                <c:pt idx="123">
                  <c:v>0.56851851851851798</c:v>
                </c:pt>
                <c:pt idx="124">
                  <c:v>0.57037037037036997</c:v>
                </c:pt>
                <c:pt idx="125">
                  <c:v>0.57592592592592595</c:v>
                </c:pt>
                <c:pt idx="126">
                  <c:v>0.57962962962962905</c:v>
                </c:pt>
                <c:pt idx="127">
                  <c:v>0.58148148148148104</c:v>
                </c:pt>
                <c:pt idx="128">
                  <c:v>0.58333333333333304</c:v>
                </c:pt>
                <c:pt idx="129">
                  <c:v>0.58518518518518503</c:v>
                </c:pt>
                <c:pt idx="130">
                  <c:v>0.58703703703703702</c:v>
                </c:pt>
                <c:pt idx="131">
                  <c:v>0.59074074074074001</c:v>
                </c:pt>
                <c:pt idx="132">
                  <c:v>0.592592592592592</c:v>
                </c:pt>
                <c:pt idx="133">
                  <c:v>0.59629629629629599</c:v>
                </c:pt>
                <c:pt idx="134">
                  <c:v>0.6</c:v>
                </c:pt>
                <c:pt idx="135">
                  <c:v>0.60232558139534897</c:v>
                </c:pt>
                <c:pt idx="136">
                  <c:v>0.60465116279069697</c:v>
                </c:pt>
                <c:pt idx="137">
                  <c:v>0.60930232558139497</c:v>
                </c:pt>
                <c:pt idx="138">
                  <c:v>0.61162790697674396</c:v>
                </c:pt>
                <c:pt idx="139">
                  <c:v>0.61860465116279095</c:v>
                </c:pt>
                <c:pt idx="140">
                  <c:v>0.62325581395348795</c:v>
                </c:pt>
                <c:pt idx="141">
                  <c:v>0.62558139534883705</c:v>
                </c:pt>
                <c:pt idx="142">
                  <c:v>0.63023255813953505</c:v>
                </c:pt>
                <c:pt idx="143">
                  <c:v>0.63255813953488405</c:v>
                </c:pt>
                <c:pt idx="144">
                  <c:v>0.63720930232558104</c:v>
                </c:pt>
                <c:pt idx="145">
                  <c:v>0.63953488372093004</c:v>
                </c:pt>
                <c:pt idx="146">
                  <c:v>0.64418604651162803</c:v>
                </c:pt>
                <c:pt idx="147">
                  <c:v>0.64651162790697703</c:v>
                </c:pt>
                <c:pt idx="148">
                  <c:v>0.65116279069767402</c:v>
                </c:pt>
                <c:pt idx="149">
                  <c:v>0.65348837209302302</c:v>
                </c:pt>
                <c:pt idx="150">
                  <c:v>0.65813953488372101</c:v>
                </c:pt>
                <c:pt idx="151">
                  <c:v>0.66046511627907001</c:v>
                </c:pt>
                <c:pt idx="152">
                  <c:v>0.665116279069767</c:v>
                </c:pt>
                <c:pt idx="153">
                  <c:v>0.667441860465116</c:v>
                </c:pt>
                <c:pt idx="154">
                  <c:v>0.67441860465116299</c:v>
                </c:pt>
                <c:pt idx="155">
                  <c:v>0.67906976744185998</c:v>
                </c:pt>
                <c:pt idx="156">
                  <c:v>0.68139534883720898</c:v>
                </c:pt>
                <c:pt idx="157">
                  <c:v>0.69302325581395396</c:v>
                </c:pt>
                <c:pt idx="158">
                  <c:v>0.69534883720930196</c:v>
                </c:pt>
                <c:pt idx="159">
                  <c:v>0.7</c:v>
                </c:pt>
                <c:pt idx="160">
                  <c:v>0.70512820512820495</c:v>
                </c:pt>
                <c:pt idx="161">
                  <c:v>0.70769230769230795</c:v>
                </c:pt>
                <c:pt idx="162">
                  <c:v>0.71025641025641095</c:v>
                </c:pt>
                <c:pt idx="163">
                  <c:v>0.71538461538461595</c:v>
                </c:pt>
                <c:pt idx="164">
                  <c:v>0.71794871794871795</c:v>
                </c:pt>
                <c:pt idx="165">
                  <c:v>0.72307692307692395</c:v>
                </c:pt>
                <c:pt idx="166">
                  <c:v>0.72564102564102595</c:v>
                </c:pt>
                <c:pt idx="167">
                  <c:v>0.73076923076923095</c:v>
                </c:pt>
                <c:pt idx="168">
                  <c:v>0.73333333333333395</c:v>
                </c:pt>
                <c:pt idx="169">
                  <c:v>0.73846153846153895</c:v>
                </c:pt>
                <c:pt idx="170">
                  <c:v>0.74102564102564195</c:v>
                </c:pt>
                <c:pt idx="171">
                  <c:v>0.74615384615384694</c:v>
                </c:pt>
                <c:pt idx="172">
                  <c:v>0.74871794871794894</c:v>
                </c:pt>
                <c:pt idx="173">
                  <c:v>0.75384615384615505</c:v>
                </c:pt>
                <c:pt idx="174">
                  <c:v>0.75641025641025705</c:v>
                </c:pt>
                <c:pt idx="175">
                  <c:v>0.76153846153846205</c:v>
                </c:pt>
                <c:pt idx="176">
                  <c:v>0.76410256410256505</c:v>
                </c:pt>
                <c:pt idx="177">
                  <c:v>0.76666666666666805</c:v>
                </c:pt>
                <c:pt idx="178">
                  <c:v>0.76923076923077005</c:v>
                </c:pt>
                <c:pt idx="179">
                  <c:v>0.77179487179487305</c:v>
                </c:pt>
                <c:pt idx="180">
                  <c:v>0.77692307692307805</c:v>
                </c:pt>
                <c:pt idx="181">
                  <c:v>0.77948717948718105</c:v>
                </c:pt>
                <c:pt idx="182">
                  <c:v>0.78205128205128305</c:v>
                </c:pt>
                <c:pt idx="183">
                  <c:v>0.78461538461538605</c:v>
                </c:pt>
                <c:pt idx="184">
                  <c:v>0.78717948717948805</c:v>
                </c:pt>
                <c:pt idx="185">
                  <c:v>0.78974358974359105</c:v>
                </c:pt>
                <c:pt idx="186">
                  <c:v>0.79230769230769404</c:v>
                </c:pt>
                <c:pt idx="187">
                  <c:v>0.79487179487179604</c:v>
                </c:pt>
                <c:pt idx="188">
                  <c:v>0.80294117647059005</c:v>
                </c:pt>
                <c:pt idx="189">
                  <c:v>0.80882352941176705</c:v>
                </c:pt>
                <c:pt idx="190">
                  <c:v>0.81176470588235505</c:v>
                </c:pt>
                <c:pt idx="191">
                  <c:v>0.81764705882353195</c:v>
                </c:pt>
                <c:pt idx="192">
                  <c:v>0.82058823529411995</c:v>
                </c:pt>
                <c:pt idx="193">
                  <c:v>0.82352941176470895</c:v>
                </c:pt>
                <c:pt idx="194">
                  <c:v>0.82647058823529695</c:v>
                </c:pt>
                <c:pt idx="195">
                  <c:v>0.82941176470588596</c:v>
                </c:pt>
                <c:pt idx="196">
                  <c:v>0.83529411764706196</c:v>
                </c:pt>
                <c:pt idx="197">
                  <c:v>0.83823529411765096</c:v>
                </c:pt>
                <c:pt idx="198">
                  <c:v>0.84705882352941597</c:v>
                </c:pt>
                <c:pt idx="199">
                  <c:v>0.85294117647059298</c:v>
                </c:pt>
                <c:pt idx="200">
                  <c:v>0.85588235294118098</c:v>
                </c:pt>
                <c:pt idx="201">
                  <c:v>0.86470588235294599</c:v>
                </c:pt>
                <c:pt idx="202">
                  <c:v>0.87058823529412299</c:v>
                </c:pt>
                <c:pt idx="203">
                  <c:v>0.87352941176471199</c:v>
                </c:pt>
                <c:pt idx="204">
                  <c:v>0.8764705882353</c:v>
                </c:pt>
                <c:pt idx="205">
                  <c:v>0.879411764705888</c:v>
                </c:pt>
                <c:pt idx="206">
                  <c:v>0.882352941176477</c:v>
                </c:pt>
                <c:pt idx="207">
                  <c:v>0.88823529411765401</c:v>
                </c:pt>
                <c:pt idx="208">
                  <c:v>0.89117647058824201</c:v>
                </c:pt>
                <c:pt idx="209">
                  <c:v>0.89705882352941901</c:v>
                </c:pt>
                <c:pt idx="210">
                  <c:v>0.90000000000000802</c:v>
                </c:pt>
                <c:pt idx="211">
                  <c:v>0.90666666666667695</c:v>
                </c:pt>
                <c:pt idx="212">
                  <c:v>0.91000000000001102</c:v>
                </c:pt>
                <c:pt idx="213">
                  <c:v>0.92000000000001303</c:v>
                </c:pt>
                <c:pt idx="214">
                  <c:v>0.92666666666668196</c:v>
                </c:pt>
                <c:pt idx="215">
                  <c:v>0.93000000000001604</c:v>
                </c:pt>
                <c:pt idx="216">
                  <c:v>0.93666666666668397</c:v>
                </c:pt>
                <c:pt idx="217">
                  <c:v>0.94000000000001804</c:v>
                </c:pt>
                <c:pt idx="218">
                  <c:v>0.94666666666668697</c:v>
                </c:pt>
                <c:pt idx="219">
                  <c:v>0.95333333333335502</c:v>
                </c:pt>
                <c:pt idx="220">
                  <c:v>0.95666666666668898</c:v>
                </c:pt>
                <c:pt idx="221">
                  <c:v>0.96000000000002395</c:v>
                </c:pt>
                <c:pt idx="222">
                  <c:v>0.96666666666669199</c:v>
                </c:pt>
                <c:pt idx="223">
                  <c:v>0.97000000000002595</c:v>
                </c:pt>
                <c:pt idx="224">
                  <c:v>0.97666666666669399</c:v>
                </c:pt>
                <c:pt idx="225">
                  <c:v>0.98333333333336304</c:v>
                </c:pt>
                <c:pt idx="226">
                  <c:v>0.986666666666697</c:v>
                </c:pt>
                <c:pt idx="227">
                  <c:v>0.99666666666669901</c:v>
                </c:pt>
                <c:pt idx="228">
                  <c:v>1.00487804878054</c:v>
                </c:pt>
                <c:pt idx="229">
                  <c:v>1.00975609756103</c:v>
                </c:pt>
                <c:pt idx="230">
                  <c:v>1.01463414634152</c:v>
                </c:pt>
                <c:pt idx="231">
                  <c:v>1.0243902439025001</c:v>
                </c:pt>
                <c:pt idx="232">
                  <c:v>1.0292682926829899</c:v>
                </c:pt>
                <c:pt idx="233">
                  <c:v>1.03902439024397</c:v>
                </c:pt>
                <c:pt idx="234">
                  <c:v>1.04390243902446</c:v>
                </c:pt>
                <c:pt idx="235">
                  <c:v>1.04878048780495</c:v>
                </c:pt>
                <c:pt idx="236">
                  <c:v>1.0536585365854401</c:v>
                </c:pt>
                <c:pt idx="237">
                  <c:v>1.0585365853659301</c:v>
                </c:pt>
                <c:pt idx="238">
                  <c:v>1.0731707317074</c:v>
                </c:pt>
                <c:pt idx="239">
                  <c:v>1.08292682926838</c:v>
                </c:pt>
                <c:pt idx="240">
                  <c:v>1.08780487804887</c:v>
                </c:pt>
                <c:pt idx="241">
                  <c:v>1.0975609756098501</c:v>
                </c:pt>
                <c:pt idx="242">
                  <c:v>1.1024390243903399</c:v>
                </c:pt>
                <c:pt idx="243">
                  <c:v>1.11219512195132</c:v>
                </c:pt>
                <c:pt idx="244">
                  <c:v>1.11707317073181</c:v>
                </c:pt>
                <c:pt idx="245">
                  <c:v>1.1268292682927901</c:v>
                </c:pt>
                <c:pt idx="246">
                  <c:v>1.1317073170732801</c:v>
                </c:pt>
                <c:pt idx="247">
                  <c:v>1.1414634146342599</c:v>
                </c:pt>
                <c:pt idx="248">
                  <c:v>1.14634146341475</c:v>
                </c:pt>
                <c:pt idx="249">
                  <c:v>1.15609756097573</c:v>
                </c:pt>
                <c:pt idx="250">
                  <c:v>1.1609756097562201</c:v>
                </c:pt>
                <c:pt idx="251">
                  <c:v>1.1707317073172001</c:v>
                </c:pt>
                <c:pt idx="252">
                  <c:v>1.1804878048781799</c:v>
                </c:pt>
                <c:pt idx="253">
                  <c:v>1.18536585365867</c:v>
                </c:pt>
                <c:pt idx="254">
                  <c:v>1.19024390243916</c:v>
                </c:pt>
                <c:pt idx="255">
                  <c:v>1.2000000000001401</c:v>
                </c:pt>
                <c:pt idx="256">
                  <c:v>1.2048780487806301</c:v>
                </c:pt>
                <c:pt idx="257">
                  <c:v>1.2146341463416099</c:v>
                </c:pt>
                <c:pt idx="258">
                  <c:v>1.2195121951221</c:v>
                </c:pt>
                <c:pt idx="259">
                  <c:v>1.22926829268308</c:v>
                </c:pt>
                <c:pt idx="260">
                  <c:v>1.2341463414635701</c:v>
                </c:pt>
                <c:pt idx="261">
                  <c:v>1.2390243902440601</c:v>
                </c:pt>
                <c:pt idx="262">
                  <c:v>1.2487804878050399</c:v>
                </c:pt>
                <c:pt idx="263">
                  <c:v>1.25853658536602</c:v>
                </c:pt>
                <c:pt idx="264">
                  <c:v>1.26341463414651</c:v>
                </c:pt>
                <c:pt idx="265">
                  <c:v>1.2780487804879801</c:v>
                </c:pt>
                <c:pt idx="266">
                  <c:v>1.29268292682945</c:v>
                </c:pt>
                <c:pt idx="267">
                  <c:v>1.30243902439043</c:v>
                </c:pt>
                <c:pt idx="268">
                  <c:v>1.3073170731709201</c:v>
                </c:pt>
                <c:pt idx="269">
                  <c:v>1.3170731707319101</c:v>
                </c:pt>
                <c:pt idx="270">
                  <c:v>1.3219512195123999</c:v>
                </c:pt>
                <c:pt idx="271">
                  <c:v>1.3268292682928899</c:v>
                </c:pt>
                <c:pt idx="272">
                  <c:v>1.33658536585387</c:v>
                </c:pt>
                <c:pt idx="273">
                  <c:v>1.3512195121953401</c:v>
                </c:pt>
                <c:pt idx="274">
                  <c:v>1.3609756097563199</c:v>
                </c:pt>
                <c:pt idx="275">
                  <c:v>1.36585365853681</c:v>
                </c:pt>
                <c:pt idx="276">
                  <c:v>1.3707317073173</c:v>
                </c:pt>
                <c:pt idx="277">
                  <c:v>1.37560975609779</c:v>
                </c:pt>
                <c:pt idx="278">
                  <c:v>1.38048780487828</c:v>
                </c:pt>
                <c:pt idx="279">
                  <c:v>1.3902439024392601</c:v>
                </c:pt>
                <c:pt idx="280">
                  <c:v>1.3951219512197499</c:v>
                </c:pt>
                <c:pt idx="281">
                  <c:v>1.40487804878073</c:v>
                </c:pt>
                <c:pt idx="282">
                  <c:v>1.40975609756122</c:v>
                </c:pt>
                <c:pt idx="283">
                  <c:v>1.4243902439026901</c:v>
                </c:pt>
                <c:pt idx="284">
                  <c:v>1.4292682926831799</c:v>
                </c:pt>
                <c:pt idx="285">
                  <c:v>1.4341463414636699</c:v>
                </c:pt>
                <c:pt idx="286">
                  <c:v>1.43902439024416</c:v>
                </c:pt>
                <c:pt idx="287">
                  <c:v>1.44878048780514</c:v>
                </c:pt>
                <c:pt idx="288">
                  <c:v>1.45365853658563</c:v>
                </c:pt>
                <c:pt idx="289">
                  <c:v>1.4634146341466101</c:v>
                </c:pt>
                <c:pt idx="290">
                  <c:v>1.4682926829270999</c:v>
                </c:pt>
                <c:pt idx="291">
                  <c:v>1.47804878048808</c:v>
                </c:pt>
                <c:pt idx="292">
                  <c:v>1.48292682926857</c:v>
                </c:pt>
                <c:pt idx="293">
                  <c:v>1.4926829268295501</c:v>
                </c:pt>
                <c:pt idx="294">
                  <c:v>1.4975609756100401</c:v>
                </c:pt>
                <c:pt idx="295">
                  <c:v>1.5073170731710199</c:v>
                </c:pt>
                <c:pt idx="296">
                  <c:v>1.52195121951249</c:v>
                </c:pt>
                <c:pt idx="297">
                  <c:v>1.52682926829298</c:v>
                </c:pt>
                <c:pt idx="298">
                  <c:v>1.5365853658539601</c:v>
                </c:pt>
                <c:pt idx="299">
                  <c:v>1.5414634146344499</c:v>
                </c:pt>
                <c:pt idx="300">
                  <c:v>1.55121951219543</c:v>
                </c:pt>
                <c:pt idx="301">
                  <c:v>1.55609756097592</c:v>
                </c:pt>
                <c:pt idx="302">
                  <c:v>1.5707317073173901</c:v>
                </c:pt>
                <c:pt idx="303">
                  <c:v>1.5804878048783699</c:v>
                </c:pt>
                <c:pt idx="304">
                  <c:v>1.58536585365886</c:v>
                </c:pt>
                <c:pt idx="305">
                  <c:v>1.59512195121984</c:v>
                </c:pt>
                <c:pt idx="306">
                  <c:v>1.60000000000033</c:v>
                </c:pt>
                <c:pt idx="307">
                  <c:v>1.6048780487808201</c:v>
                </c:pt>
                <c:pt idx="308">
                  <c:v>1.6097560975613101</c:v>
                </c:pt>
                <c:pt idx="309">
                  <c:v>1.6195121951222999</c:v>
                </c:pt>
                <c:pt idx="310">
                  <c:v>1.62439024390279</c:v>
                </c:pt>
                <c:pt idx="311">
                  <c:v>1.62926829268328</c:v>
                </c:pt>
                <c:pt idx="312">
                  <c:v>1.6390243902442601</c:v>
                </c:pt>
                <c:pt idx="313">
                  <c:v>1.6487804878052399</c:v>
                </c:pt>
                <c:pt idx="314">
                  <c:v>1.6536585365857299</c:v>
                </c:pt>
                <c:pt idx="315">
                  <c:v>1.65853658536622</c:v>
                </c:pt>
                <c:pt idx="316">
                  <c:v>1.6682926829272</c:v>
                </c:pt>
                <c:pt idx="317">
                  <c:v>1.67317073170769</c:v>
                </c:pt>
                <c:pt idx="318">
                  <c:v>1.6829268292686701</c:v>
                </c:pt>
                <c:pt idx="319">
                  <c:v>1.6878048780491599</c:v>
                </c:pt>
                <c:pt idx="320">
                  <c:v>1.6926829268296499</c:v>
                </c:pt>
                <c:pt idx="321">
                  <c:v>1.69756097561014</c:v>
                </c:pt>
                <c:pt idx="322">
                  <c:v>1.70243902439063</c:v>
                </c:pt>
                <c:pt idx="323">
                  <c:v>1.7121951219516101</c:v>
                </c:pt>
                <c:pt idx="324">
                  <c:v>1.7170731707321001</c:v>
                </c:pt>
                <c:pt idx="325">
                  <c:v>1.7268292682930799</c:v>
                </c:pt>
                <c:pt idx="326">
                  <c:v>1.73170731707357</c:v>
                </c:pt>
                <c:pt idx="327">
                  <c:v>1.74146341463455</c:v>
                </c:pt>
                <c:pt idx="328">
                  <c:v>1.74634146341504</c:v>
                </c:pt>
                <c:pt idx="329">
                  <c:v>1.7560975609760201</c:v>
                </c:pt>
                <c:pt idx="330">
                  <c:v>1.7609756097565099</c:v>
                </c:pt>
                <c:pt idx="331">
                  <c:v>1.7658536585369999</c:v>
                </c:pt>
                <c:pt idx="332">
                  <c:v>1.77073170731749</c:v>
                </c:pt>
                <c:pt idx="333">
                  <c:v>1.77560975609798</c:v>
                </c:pt>
                <c:pt idx="334">
                  <c:v>1.7853658536589601</c:v>
                </c:pt>
                <c:pt idx="335">
                  <c:v>1.7902439024394501</c:v>
                </c:pt>
                <c:pt idx="336">
                  <c:v>1.8000000000004299</c:v>
                </c:pt>
                <c:pt idx="337">
                  <c:v>1.80487804878092</c:v>
                </c:pt>
                <c:pt idx="338">
                  <c:v>1.8146341463419</c:v>
                </c:pt>
                <c:pt idx="339">
                  <c:v>1.81951219512239</c:v>
                </c:pt>
                <c:pt idx="340">
                  <c:v>1.8292682926833701</c:v>
                </c:pt>
                <c:pt idx="341">
                  <c:v>1.8341463414638599</c:v>
                </c:pt>
                <c:pt idx="342">
                  <c:v>1.8390243902443499</c:v>
                </c:pt>
                <c:pt idx="343">
                  <c:v>1.84390243902484</c:v>
                </c:pt>
                <c:pt idx="344">
                  <c:v>1.84878048780533</c:v>
                </c:pt>
                <c:pt idx="345">
                  <c:v>1.8634146341468001</c:v>
                </c:pt>
                <c:pt idx="346">
                  <c:v>1.8731707317077799</c:v>
                </c:pt>
                <c:pt idx="347">
                  <c:v>1.87804878048827</c:v>
                </c:pt>
                <c:pt idx="348">
                  <c:v>1.88780487804925</c:v>
                </c:pt>
                <c:pt idx="349">
                  <c:v>1.89268292682974</c:v>
                </c:pt>
                <c:pt idx="350">
                  <c:v>1.9024390243907201</c:v>
                </c:pt>
                <c:pt idx="351">
                  <c:v>1.9073170731712099</c:v>
                </c:pt>
                <c:pt idx="352">
                  <c:v>1.91707317073219</c:v>
                </c:pt>
                <c:pt idx="353">
                  <c:v>1.92195121951268</c:v>
                </c:pt>
                <c:pt idx="354">
                  <c:v>1.93170731707367</c:v>
                </c:pt>
                <c:pt idx="355">
                  <c:v>1.9365853658541601</c:v>
                </c:pt>
                <c:pt idx="356">
                  <c:v>1.9463414634151399</c:v>
                </c:pt>
                <c:pt idx="357">
                  <c:v>1.95609756097612</c:v>
                </c:pt>
                <c:pt idx="358">
                  <c:v>1.96097560975661</c:v>
                </c:pt>
                <c:pt idx="359">
                  <c:v>1.9658536585371</c:v>
                </c:pt>
                <c:pt idx="360">
                  <c:v>1.9756097560980801</c:v>
                </c:pt>
                <c:pt idx="361">
                  <c:v>1.9804878048785699</c:v>
                </c:pt>
                <c:pt idx="362">
                  <c:v>1.99512195122004</c:v>
                </c:pt>
                <c:pt idx="363">
                  <c:v>2.0000000000008602</c:v>
                </c:pt>
                <c:pt idx="364">
                  <c:v>2.0078864353321002</c:v>
                </c:pt>
                <c:pt idx="365">
                  <c:v>2.0157728706633402</c:v>
                </c:pt>
                <c:pt idx="366">
                  <c:v>2.0394321766570598</c:v>
                </c:pt>
                <c:pt idx="367">
                  <c:v>2.0552050473195398</c:v>
                </c:pt>
                <c:pt idx="368">
                  <c:v>2.0630914826507798</c:v>
                </c:pt>
                <c:pt idx="369">
                  <c:v>2.0788643533132598</c:v>
                </c:pt>
                <c:pt idx="370">
                  <c:v>2.0867507886444998</c:v>
                </c:pt>
                <c:pt idx="371">
                  <c:v>2.1025236593069798</c:v>
                </c:pt>
                <c:pt idx="372">
                  <c:v>2.1104100946382198</c:v>
                </c:pt>
                <c:pt idx="373">
                  <c:v>2.1261829653006998</c:v>
                </c:pt>
                <c:pt idx="374">
                  <c:v>2.1340694006319398</c:v>
                </c:pt>
                <c:pt idx="375">
                  <c:v>2.1498422712944198</c:v>
                </c:pt>
                <c:pt idx="376">
                  <c:v>2.1577287066256599</c:v>
                </c:pt>
                <c:pt idx="377">
                  <c:v>2.1735015772881399</c:v>
                </c:pt>
                <c:pt idx="378">
                  <c:v>2.1813880126193799</c:v>
                </c:pt>
                <c:pt idx="379">
                  <c:v>2.1971608832818599</c:v>
                </c:pt>
                <c:pt idx="380">
                  <c:v>2.2050473186130999</c:v>
                </c:pt>
                <c:pt idx="381">
                  <c:v>2.2208201892755799</c:v>
                </c:pt>
                <c:pt idx="382">
                  <c:v>2.2287066246068199</c:v>
                </c:pt>
                <c:pt idx="383">
                  <c:v>2.2444794952692999</c:v>
                </c:pt>
                <c:pt idx="384">
                  <c:v>2.2523659306005399</c:v>
                </c:pt>
                <c:pt idx="385">
                  <c:v>2.2681388012630199</c:v>
                </c:pt>
                <c:pt idx="386">
                  <c:v>2.2760252365942599</c:v>
                </c:pt>
                <c:pt idx="387">
                  <c:v>2.2917981072567399</c:v>
                </c:pt>
                <c:pt idx="388">
                  <c:v>2.3075709779192199</c:v>
                </c:pt>
                <c:pt idx="389">
                  <c:v>2.31545741325046</c:v>
                </c:pt>
                <c:pt idx="390">
                  <c:v>2.3233438485817</c:v>
                </c:pt>
                <c:pt idx="391">
                  <c:v>2.33911671924418</c:v>
                </c:pt>
                <c:pt idx="392">
                  <c:v>2.34700315457542</c:v>
                </c:pt>
                <c:pt idx="393">
                  <c:v>2.3627760252379</c:v>
                </c:pt>
                <c:pt idx="394">
                  <c:v>2.37066246056914</c:v>
                </c:pt>
                <c:pt idx="395">
                  <c:v>2.37854889590038</c:v>
                </c:pt>
                <c:pt idx="396">
                  <c:v>2.39432176656286</c:v>
                </c:pt>
                <c:pt idx="397">
                  <c:v>2.4022082018941</c:v>
                </c:pt>
                <c:pt idx="398">
                  <c:v>2.41009463722534</c:v>
                </c:pt>
                <c:pt idx="399">
                  <c:v>2.41798107255658</c:v>
                </c:pt>
                <c:pt idx="400">
                  <c:v>2.43375394321906</c:v>
                </c:pt>
                <c:pt idx="401">
                  <c:v>2.4416403785503</c:v>
                </c:pt>
                <c:pt idx="402">
                  <c:v>2.45741324921278</c:v>
                </c:pt>
                <c:pt idx="403">
                  <c:v>2.47318611987526</c:v>
                </c:pt>
                <c:pt idx="404">
                  <c:v>2.4810725552065001</c:v>
                </c:pt>
                <c:pt idx="405">
                  <c:v>2.4889589905377401</c:v>
                </c:pt>
                <c:pt idx="406">
                  <c:v>2.5047318612002201</c:v>
                </c:pt>
              </c:numCache>
            </c:numRef>
          </c:xVal>
          <c:yVal>
            <c:numRef>
              <c:f>'сравнение аппроксимаций'!$E$6:$E$412</c:f>
              <c:numCache>
                <c:formatCode>General</c:formatCode>
                <c:ptCount val="407"/>
                <c:pt idx="0">
                  <c:v>28.338697073821443</c:v>
                </c:pt>
                <c:pt idx="1">
                  <c:v>28.318947814518829</c:v>
                </c:pt>
                <c:pt idx="2">
                  <c:v>28.299287190183012</c:v>
                </c:pt>
                <c:pt idx="3">
                  <c:v>28.279714469532976</c:v>
                </c:pt>
                <c:pt idx="4">
                  <c:v>28.240829857849398</c:v>
                </c:pt>
                <c:pt idx="5">
                  <c:v>28.221516547527091</c:v>
                </c:pt>
                <c:pt idx="6">
                  <c:v>28.183144432596791</c:v>
                </c:pt>
                <c:pt idx="7">
                  <c:v>28.164084258472993</c:v>
                </c:pt>
                <c:pt idx="8">
                  <c:v>28.126212313141441</c:v>
                </c:pt>
                <c:pt idx="9">
                  <c:v>28.107399219921998</c:v>
                </c:pt>
                <c:pt idx="10">
                  <c:v>28.088667177766556</c:v>
                </c:pt>
                <c:pt idx="11">
                  <c:v>28.070015544656137</c:v>
                </c:pt>
                <c:pt idx="12">
                  <c:v>28.051443685960077</c:v>
                </c:pt>
                <c:pt idx="13">
                  <c:v>28.032950974324709</c:v>
                </c:pt>
                <c:pt idx="14">
                  <c:v>28.014536789564186</c:v>
                </c:pt>
                <c:pt idx="15">
                  <c:v>27.977941555121326</c:v>
                </c:pt>
                <c:pt idx="16">
                  <c:v>27.959759299950665</c:v>
                </c:pt>
                <c:pt idx="17">
                  <c:v>27.941653160473464</c:v>
                </c:pt>
                <c:pt idx="18">
                  <c:v>27.905666891485577</c:v>
                </c:pt>
                <c:pt idx="19">
                  <c:v>27.887785609704981</c:v>
                </c:pt>
                <c:pt idx="20">
                  <c:v>27.852243918760816</c:v>
                </c:pt>
                <c:pt idx="21">
                  <c:v>27.834582395230733</c:v>
                </c:pt>
                <c:pt idx="22">
                  <c:v>27.799475251950703</c:v>
                </c:pt>
                <c:pt idx="23">
                  <c:v>27.782028554115879</c:v>
                </c:pt>
                <c:pt idx="24">
                  <c:v>27.747346254712077</c:v>
                </c:pt>
                <c:pt idx="25">
                  <c:v>27.730109609803272</c:v>
                </c:pt>
                <c:pt idx="26">
                  <c:v>27.695842763246272</c:v>
                </c:pt>
                <c:pt idx="27">
                  <c:v>27.678811551546477</c:v>
                </c:pt>
                <c:pt idx="28">
                  <c:v>27.644951066450727</c:v>
                </c:pt>
                <c:pt idx="29">
                  <c:v>27.628120814909501</c:v>
                </c:pt>
                <c:pt idx="30">
                  <c:v>27.594657887093422</c:v>
                </c:pt>
                <c:pt idx="31">
                  <c:v>27.578024263268112</c:v>
                </c:pt>
                <c:pt idx="32">
                  <c:v>27.561455242718253</c:v>
                </c:pt>
                <c:pt idx="33">
                  <c:v>27.544950363947741</c:v>
                </c:pt>
                <c:pt idx="34">
                  <c:v>27.528509170251738</c:v>
                </c:pt>
                <c:pt idx="35">
                  <c:v>27.479563203069691</c:v>
                </c:pt>
                <c:pt idx="36">
                  <c:v>27.447242820485602</c:v>
                </c:pt>
                <c:pt idx="37">
                  <c:v>27.431174406668955</c:v>
                </c:pt>
                <c:pt idx="38">
                  <c:v>27.399219009273779</c:v>
                </c:pt>
                <c:pt idx="39">
                  <c:v>27.383331188674575</c:v>
                </c:pt>
                <c:pt idx="40">
                  <c:v>27.351733242604155</c:v>
                </c:pt>
                <c:pt idx="41">
                  <c:v>27.336022305066919</c:v>
                </c:pt>
                <c:pt idx="42">
                  <c:v>27.320369523225949</c:v>
                </c:pt>
                <c:pt idx="43">
                  <c:v>27.304774501081472</c:v>
                </c:pt>
                <c:pt idx="44">
                  <c:v>27.289236846553255</c:v>
                </c:pt>
                <c:pt idx="45">
                  <c:v>27.258332091317712</c:v>
                </c:pt>
                <c:pt idx="46">
                  <c:v>27.242964225593866</c:v>
                </c:pt>
                <c:pt idx="47">
                  <c:v>27.212395633373767</c:v>
                </c:pt>
                <c:pt idx="48">
                  <c:v>27.182047423348543</c:v>
                </c:pt>
                <c:pt idx="49">
                  <c:v>27.166955048795078</c:v>
                </c:pt>
                <c:pt idx="50">
                  <c:v>27.151916681387661</c:v>
                </c:pt>
                <c:pt idx="51">
                  <c:v>27.122000549207957</c:v>
                </c:pt>
                <c:pt idx="52">
                  <c:v>27.107122083498371</c:v>
                </c:pt>
                <c:pt idx="53">
                  <c:v>27.077522625445607</c:v>
                </c:pt>
                <c:pt idx="54">
                  <c:v>27.062800951950731</c:v>
                </c:pt>
                <c:pt idx="55">
                  <c:v>27.033512037174727</c:v>
                </c:pt>
                <c:pt idx="56">
                  <c:v>27.018944133799998</c:v>
                </c:pt>
                <c:pt idx="57">
                  <c:v>26.989959802995475</c:v>
                </c:pt>
                <c:pt idx="58">
                  <c:v>26.961175299321226</c:v>
                </c:pt>
                <c:pt idx="59">
                  <c:v>26.923963881549263</c:v>
                </c:pt>
                <c:pt idx="60">
                  <c:v>26.887081986804347</c:v>
                </c:pt>
                <c:pt idx="61">
                  <c:v>26.850524270340024</c:v>
                </c:pt>
                <c:pt idx="62">
                  <c:v>26.832365343143945</c:v>
                </c:pt>
                <c:pt idx="63">
                  <c:v>26.814285512879287</c:v>
                </c:pt>
                <c:pt idx="64">
                  <c:v>26.760514306055121</c:v>
                </c:pt>
                <c:pt idx="65">
                  <c:v>26.725050900878053</c:v>
                </c:pt>
                <c:pt idx="66">
                  <c:v>26.707432604105769</c:v>
                </c:pt>
                <c:pt idx="67">
                  <c:v>26.672419867787365</c:v>
                </c:pt>
                <c:pt idx="68">
                  <c:v>26.637701746576116</c:v>
                </c:pt>
                <c:pt idx="69">
                  <c:v>26.620451743169383</c:v>
                </c:pt>
                <c:pt idx="70">
                  <c:v>26.603273698166969</c:v>
                </c:pt>
                <c:pt idx="71">
                  <c:v>26.569131281651956</c:v>
                </c:pt>
                <c:pt idx="72">
                  <c:v>26.552165824567656</c:v>
                </c:pt>
                <c:pt idx="73">
                  <c:v>26.518443743754368</c:v>
                </c:pt>
                <c:pt idx="74">
                  <c:v>26.501686070040495</c:v>
                </c:pt>
                <c:pt idx="75">
                  <c:v>26.451820335865015</c:v>
                </c:pt>
                <c:pt idx="76">
                  <c:v>26.418910880506289</c:v>
                </c:pt>
                <c:pt idx="77">
                  <c:v>26.40255498005191</c:v>
                </c:pt>
                <c:pt idx="78">
                  <c:v>26.370038414854363</c:v>
                </c:pt>
                <c:pt idx="79">
                  <c:v>26.353876798094607</c:v>
                </c:pt>
                <c:pt idx="80">
                  <c:v>26.305773004715736</c:v>
                </c:pt>
                <c:pt idx="81">
                  <c:v>26.274016782614854</c:v>
                </c:pt>
                <c:pt idx="82">
                  <c:v>26.242506759361763</c:v>
                </c:pt>
                <c:pt idx="83">
                  <c:v>26.226842975945967</c:v>
                </c:pt>
                <c:pt idx="84">
                  <c:v>26.211239435693429</c:v>
                </c:pt>
                <c:pt idx="85">
                  <c:v>26.180211384396635</c:v>
                </c:pt>
                <c:pt idx="86">
                  <c:v>26.164786034106534</c:v>
                </c:pt>
                <c:pt idx="87">
                  <c:v>26.134110618200097</c:v>
                </c:pt>
                <c:pt idx="88">
                  <c:v>26.118859738755667</c:v>
                </c:pt>
                <c:pt idx="89">
                  <c:v>26.103666209295341</c:v>
                </c:pt>
                <c:pt idx="90">
                  <c:v>26.088529633118704</c:v>
                </c:pt>
                <c:pt idx="91">
                  <c:v>26.073449617513695</c:v>
                </c:pt>
                <c:pt idx="92">
                  <c:v>26.043457716798351</c:v>
                </c:pt>
                <c:pt idx="93">
                  <c:v>26.02854506573755</c:v>
                </c:pt>
                <c:pt idx="94">
                  <c:v>25.998884475784578</c:v>
                </c:pt>
                <c:pt idx="95">
                  <c:v>25.984135793496069</c:v>
                </c:pt>
                <c:pt idx="96">
                  <c:v>25.95479982316203</c:v>
                </c:pt>
                <c:pt idx="97">
                  <c:v>25.91119396678226</c:v>
                </c:pt>
                <c:pt idx="98">
                  <c:v>25.896763429065846</c:v>
                </c:pt>
                <c:pt idx="99">
                  <c:v>25.882384686828125</c:v>
                </c:pt>
                <c:pt idx="100">
                  <c:v>25.864880509462463</c:v>
                </c:pt>
                <c:pt idx="101">
                  <c:v>25.812823011858768</c:v>
                </c:pt>
                <c:pt idx="102">
                  <c:v>25.795620179073499</c:v>
                </c:pt>
                <c:pt idx="103">
                  <c:v>25.761435464992825</c:v>
                </c:pt>
                <c:pt idx="104">
                  <c:v>25.744452424736497</c:v>
                </c:pt>
                <c:pt idx="105">
                  <c:v>25.710702129911439</c:v>
                </c:pt>
                <c:pt idx="106">
                  <c:v>25.69393375558564</c:v>
                </c:pt>
                <c:pt idx="107">
                  <c:v>25.66060780105315</c:v>
                </c:pt>
                <c:pt idx="108">
                  <c:v>25.644049138568811</c:v>
                </c:pt>
                <c:pt idx="109">
                  <c:v>25.611137782742677</c:v>
                </c:pt>
                <c:pt idx="110">
                  <c:v>25.594784042971238</c:v>
                </c:pt>
                <c:pt idx="111">
                  <c:v>25.562277866955377</c:v>
                </c:pt>
                <c:pt idx="112">
                  <c:v>25.546124418584991</c:v>
                </c:pt>
                <c:pt idx="113">
                  <c:v>25.514014312270831</c:v>
                </c:pt>
                <c:pt idx="114">
                  <c:v>25.482163337758745</c:v>
                </c:pt>
                <c:pt idx="115">
                  <c:v>25.466333823940406</c:v>
                </c:pt>
                <c:pt idx="116">
                  <c:v>25.45056766223728</c:v>
                </c:pt>
                <c:pt idx="117">
                  <c:v>25.419223534999261</c:v>
                </c:pt>
                <c:pt idx="118">
                  <c:v>25.403644651774282</c:v>
                </c:pt>
                <c:pt idx="119">
                  <c:v>25.372670988357967</c:v>
                </c:pt>
                <c:pt idx="120">
                  <c:v>25.341939840790136</c:v>
                </c:pt>
                <c:pt idx="121">
                  <c:v>25.326664119814001</c:v>
                </c:pt>
                <c:pt idx="122">
                  <c:v>25.296290242003796</c:v>
                </c:pt>
                <c:pt idx="123">
                  <c:v>25.281191241927047</c:v>
                </c:pt>
                <c:pt idx="124">
                  <c:v>25.266150312847721</c:v>
                </c:pt>
                <c:pt idx="125">
                  <c:v>25.221371864658838</c:v>
                </c:pt>
                <c:pt idx="126">
                  <c:v>25.191802501061883</c:v>
                </c:pt>
                <c:pt idx="127">
                  <c:v>25.177101517028234</c:v>
                </c:pt>
                <c:pt idx="128">
                  <c:v>25.162455815131192</c:v>
                </c:pt>
                <c:pt idx="129">
                  <c:v>25.147865012973998</c:v>
                </c:pt>
                <c:pt idx="130">
                  <c:v>25.1333287320045</c:v>
                </c:pt>
                <c:pt idx="131">
                  <c:v>25.104418238340092</c:v>
                </c:pt>
                <c:pt idx="132">
                  <c:v>25.090043287312323</c:v>
                </c:pt>
                <c:pt idx="133">
                  <c:v>25.061452158458678</c:v>
                </c:pt>
                <c:pt idx="134">
                  <c:v>25.03307034444315</c:v>
                </c:pt>
                <c:pt idx="135">
                  <c:v>25.015354923043947</c:v>
                </c:pt>
                <c:pt idx="136">
                  <c:v>24.997720233832993</c:v>
                </c:pt>
                <c:pt idx="137">
                  <c:v>24.962690354991143</c:v>
                </c:pt>
                <c:pt idx="138">
                  <c:v>24.945293837309787</c:v>
                </c:pt>
                <c:pt idx="139">
                  <c:v>24.893570170299917</c:v>
                </c:pt>
                <c:pt idx="140">
                  <c:v>24.859469618134373</c:v>
                </c:pt>
                <c:pt idx="141">
                  <c:v>24.842532045571851</c:v>
                </c:pt>
                <c:pt idx="142">
                  <c:v>24.808879273620605</c:v>
                </c:pt>
                <c:pt idx="143">
                  <c:v>24.792162882032045</c:v>
                </c:pt>
                <c:pt idx="144">
                  <c:v>24.758947159189827</c:v>
                </c:pt>
                <c:pt idx="145">
                  <c:v>24.742446676940251</c:v>
                </c:pt>
                <c:pt idx="146">
                  <c:v>24.709657643009837</c:v>
                </c:pt>
                <c:pt idx="147">
                  <c:v>24.693367979685693</c:v>
                </c:pt>
                <c:pt idx="148">
                  <c:v>24.660995628711273</c:v>
                </c:pt>
                <c:pt idx="149">
                  <c:v>24.644911867020916</c:v>
                </c:pt>
                <c:pt idx="150">
                  <c:v>24.612946531539386</c:v>
                </c:pt>
                <c:pt idx="151">
                  <c:v>24.597063919657369</c:v>
                </c:pt>
                <c:pt idx="152">
                  <c:v>24.565496255808199</c:v>
                </c:pt>
                <c:pt idx="153">
                  <c:v>24.549810200134623</c:v>
                </c:pt>
                <c:pt idx="154">
                  <c:v>24.503137231881144</c:v>
                </c:pt>
                <c:pt idx="155">
                  <c:v>24.472338104441917</c:v>
                </c:pt>
                <c:pt idx="156">
                  <c:v>24.457031979391122</c:v>
                </c:pt>
                <c:pt idx="157">
                  <c:v>24.381417407989339</c:v>
                </c:pt>
                <c:pt idx="158">
                  <c:v>24.366474573321888</c:v>
                </c:pt>
                <c:pt idx="159">
                  <c:v>24.336765490533899</c:v>
                </c:pt>
                <c:pt idx="160">
                  <c:v>24.304278814235087</c:v>
                </c:pt>
                <c:pt idx="161">
                  <c:v>24.288140117137505</c:v>
                </c:pt>
                <c:pt idx="162">
                  <c:v>24.272070446441088</c:v>
                </c:pt>
                <c:pt idx="163">
                  <c:v>24.240136019132855</c:v>
                </c:pt>
                <c:pt idx="164">
                  <c:v>24.224270195373883</c:v>
                </c:pt>
                <c:pt idx="165">
                  <c:v>24.192738705052943</c:v>
                </c:pt>
                <c:pt idx="166">
                  <c:v>24.177072007187984</c:v>
                </c:pt>
                <c:pt idx="167">
                  <c:v>24.14593417108383</c:v>
                </c:pt>
                <c:pt idx="168">
                  <c:v>24.130462035820116</c:v>
                </c:pt>
                <c:pt idx="169">
                  <c:v>24.099708879724478</c:v>
                </c:pt>
                <c:pt idx="170">
                  <c:v>24.08442689466472</c:v>
                </c:pt>
                <c:pt idx="171">
                  <c:v>24.054049739591843</c:v>
                </c:pt>
                <c:pt idx="172">
                  <c:v>24.038953636744331</c:v>
                </c:pt>
                <c:pt idx="173">
                  <c:v>24.008944086298445</c:v>
                </c:pt>
                <c:pt idx="174">
                  <c:v>23.994029735929516</c:v>
                </c:pt>
                <c:pt idx="175">
                  <c:v>23.964379664335329</c:v>
                </c:pt>
                <c:pt idx="176">
                  <c:v>23.949643069142809</c:v>
                </c:pt>
                <c:pt idx="177">
                  <c:v>23.934964859474434</c:v>
                </c:pt>
                <c:pt idx="178">
                  <c:v>23.920344609897874</c:v>
                </c:pt>
                <c:pt idx="179">
                  <c:v>23.905781899485785</c:v>
                </c:pt>
                <c:pt idx="180">
                  <c:v>23.876827434596592</c:v>
                </c:pt>
                <c:pt idx="181">
                  <c:v>23.862434860232604</c:v>
                </c:pt>
                <c:pt idx="182">
                  <c:v>23.848098185139616</c:v>
                </c:pt>
                <c:pt idx="183">
                  <c:v>23.833817009998949</c:v>
                </c:pt>
                <c:pt idx="184">
                  <c:v>23.819590939637632</c:v>
                </c:pt>
                <c:pt idx="185">
                  <c:v>23.805419582971989</c:v>
                </c:pt>
                <c:pt idx="186">
                  <c:v>23.791302552952263</c:v>
                </c:pt>
                <c:pt idx="187">
                  <c:v>23.77723946650805</c:v>
                </c:pt>
                <c:pt idx="188">
                  <c:v>23.733329894454492</c:v>
                </c:pt>
                <c:pt idx="189">
                  <c:v>23.701648732630659</c:v>
                </c:pt>
                <c:pt idx="190">
                  <c:v>23.685910198172074</c:v>
                </c:pt>
                <c:pt idx="191">
                  <c:v>23.654634544512128</c:v>
                </c:pt>
                <c:pt idx="192">
                  <c:v>23.639096372617757</c:v>
                </c:pt>
                <c:pt idx="193">
                  <c:v>23.623623945541713</c:v>
                </c:pt>
                <c:pt idx="194">
                  <c:v>23.608216751788341</c:v>
                </c:pt>
                <c:pt idx="195">
                  <c:v>23.592874285643742</c:v>
                </c:pt>
                <c:pt idx="196">
                  <c:v>23.562381541722186</c:v>
                </c:pt>
                <c:pt idx="197">
                  <c:v>23.547230280663808</c:v>
                </c:pt>
                <c:pt idx="198">
                  <c:v>23.502151155842338</c:v>
                </c:pt>
                <c:pt idx="199">
                  <c:v>23.472405906355192</c:v>
                </c:pt>
                <c:pt idx="200">
                  <c:v>23.457624144400064</c:v>
                </c:pt>
                <c:pt idx="201">
                  <c:v>23.413636895965862</c:v>
                </c:pt>
                <c:pt idx="202">
                  <c:v>23.384606014076564</c:v>
                </c:pt>
                <c:pt idx="203">
                  <c:v>23.370177458908874</c:v>
                </c:pt>
                <c:pt idx="204">
                  <c:v>23.35580626092198</c:v>
                </c:pt>
                <c:pt idx="205">
                  <c:v>23.34149200077697</c:v>
                </c:pt>
                <c:pt idx="206">
                  <c:v>23.327234263590217</c:v>
                </c:pt>
                <c:pt idx="207">
                  <c:v>23.298886720462338</c:v>
                </c:pt>
                <c:pt idx="208">
                  <c:v>23.284796106477597</c:v>
                </c:pt>
                <c:pt idx="209">
                  <c:v>23.256779205248559</c:v>
                </c:pt>
                <c:pt idx="210">
                  <c:v>23.242852135070489</c:v>
                </c:pt>
                <c:pt idx="211">
                  <c:v>23.211482465236919</c:v>
                </c:pt>
                <c:pt idx="212">
                  <c:v>23.195899786037817</c:v>
                </c:pt>
                <c:pt idx="213">
                  <c:v>23.149553886505672</c:v>
                </c:pt>
                <c:pt idx="214">
                  <c:v>23.118986455333335</c:v>
                </c:pt>
                <c:pt idx="215">
                  <c:v>23.10380013804356</c:v>
                </c:pt>
                <c:pt idx="216">
                  <c:v>23.073619771724321</c:v>
                </c:pt>
                <c:pt idx="217">
                  <c:v>23.058624728519533</c:v>
                </c:pt>
                <c:pt idx="218">
                  <c:v>23.028822478462278</c:v>
                </c:pt>
                <c:pt idx="219">
                  <c:v>22.999267482418148</c:v>
                </c:pt>
                <c:pt idx="220">
                  <c:v>22.984581526701078</c:v>
                </c:pt>
                <c:pt idx="221">
                  <c:v>22.969955981381723</c:v>
                </c:pt>
                <c:pt idx="222">
                  <c:v>22.940884299098496</c:v>
                </c:pt>
                <c:pt idx="223">
                  <c:v>22.926437263200157</c:v>
                </c:pt>
                <c:pt idx="224">
                  <c:v>22.897718591256876</c:v>
                </c:pt>
                <c:pt idx="225">
                  <c:v>22.869230894069023</c:v>
                </c:pt>
                <c:pt idx="226">
                  <c:v>22.855072594142747</c:v>
                </c:pt>
                <c:pt idx="227">
                  <c:v>22.812934877424581</c:v>
                </c:pt>
                <c:pt idx="228">
                  <c:v>22.778706238079462</c:v>
                </c:pt>
                <c:pt idx="229">
                  <c:v>22.758528684251882</c:v>
                </c:pt>
                <c:pt idx="230">
                  <c:v>22.73846611648462</c:v>
                </c:pt>
                <c:pt idx="231">
                  <c:v>22.698681143867628</c:v>
                </c:pt>
                <c:pt idx="232">
                  <c:v>22.678956386712056</c:v>
                </c:pt>
                <c:pt idx="233">
                  <c:v>22.639836582170044</c:v>
                </c:pt>
                <c:pt idx="234">
                  <c:v>22.620439286808793</c:v>
                </c:pt>
                <c:pt idx="235">
                  <c:v>22.601148925201581</c:v>
                </c:pt>
                <c:pt idx="236">
                  <c:v>22.581964414571587</c:v>
                </c:pt>
                <c:pt idx="237">
                  <c:v>22.562884688054435</c:v>
                </c:pt>
                <c:pt idx="238">
                  <c:v>22.506263776849416</c:v>
                </c:pt>
                <c:pt idx="239">
                  <c:v>22.469021552836928</c:v>
                </c:pt>
                <c:pt idx="240">
                  <c:v>22.450548980294627</c:v>
                </c:pt>
                <c:pt idx="241">
                  <c:v>22.413896095626914</c:v>
                </c:pt>
                <c:pt idx="242">
                  <c:v>22.395713896919485</c:v>
                </c:pt>
                <c:pt idx="243">
                  <c:v>22.359633369353961</c:v>
                </c:pt>
                <c:pt idx="244">
                  <c:v>22.341733232139266</c:v>
                </c:pt>
                <c:pt idx="245">
                  <c:v>22.306208783662395</c:v>
                </c:pt>
                <c:pt idx="246">
                  <c:v>22.288582738061393</c:v>
                </c:pt>
                <c:pt idx="247">
                  <c:v>22.253598757004006</c:v>
                </c:pt>
                <c:pt idx="248">
                  <c:v>22.236239157295756</c:v>
                </c:pt>
                <c:pt idx="249">
                  <c:v>22.201780662941506</c:v>
                </c:pt>
                <c:pt idx="250">
                  <c:v>22.184680170455199</c:v>
                </c:pt>
                <c:pt idx="251">
                  <c:v>22.150732779948989</c:v>
                </c:pt>
                <c:pt idx="252">
                  <c:v>22.117118416027967</c:v>
                </c:pt>
                <c:pt idx="253">
                  <c:v>22.10043424444105</c:v>
                </c:pt>
                <c:pt idx="254">
                  <c:v>22.083831099591709</c:v>
                </c:pt>
                <c:pt idx="255">
                  <c:v>22.050865006785809</c:v>
                </c:pt>
                <c:pt idx="256">
                  <c:v>22.034500640442204</c:v>
                </c:pt>
                <c:pt idx="257">
                  <c:v>22.002005790078563</c:v>
                </c:pt>
                <c:pt idx="258">
                  <c:v>21.985873941569263</c:v>
                </c:pt>
                <c:pt idx="259">
                  <c:v>21.953838051471745</c:v>
                </c:pt>
                <c:pt idx="260">
                  <c:v>21.937932696632313</c:v>
                </c:pt>
                <c:pt idx="261">
                  <c:v>21.922101540172413</c:v>
                </c:pt>
                <c:pt idx="262">
                  <c:v>21.890659285443757</c:v>
                </c:pt>
                <c:pt idx="263">
                  <c:v>21.859506291849957</c:v>
                </c:pt>
                <c:pt idx="264">
                  <c:v>21.844036740563983</c:v>
                </c:pt>
                <c:pt idx="265">
                  <c:v>21.798048715888299</c:v>
                </c:pt>
                <c:pt idx="266">
                  <c:v>21.752679457085716</c:v>
                </c:pt>
                <c:pt idx="267">
                  <c:v>21.722769519533916</c:v>
                </c:pt>
                <c:pt idx="268">
                  <c:v>21.707913773760776</c:v>
                </c:pt>
                <c:pt idx="269">
                  <c:v>21.678398047317732</c:v>
                </c:pt>
                <c:pt idx="270">
                  <c:v>21.663737013220015</c:v>
                </c:pt>
                <c:pt idx="271">
                  <c:v>21.649139839877737</c:v>
                </c:pt>
                <c:pt idx="272">
                  <c:v>21.620135035733956</c:v>
                </c:pt>
                <c:pt idx="273">
                  <c:v>21.577094191193762</c:v>
                </c:pt>
                <c:pt idx="274">
                  <c:v>21.548705506862426</c:v>
                </c:pt>
                <c:pt idx="275">
                  <c:v>21.5346012970702</c:v>
                </c:pt>
                <c:pt idx="276">
                  <c:v>21.52055655205773</c:v>
                </c:pt>
                <c:pt idx="277">
                  <c:v>21.506570810831086</c:v>
                </c:pt>
                <c:pt idx="278">
                  <c:v>21.492643617588829</c:v>
                </c:pt>
                <c:pt idx="279">
                  <c:v>21.464963077355886</c:v>
                </c:pt>
                <c:pt idx="280">
                  <c:v>21.451208844042306</c:v>
                </c:pt>
                <c:pt idx="281">
                  <c:v>21.423870272031461</c:v>
                </c:pt>
                <c:pt idx="282">
                  <c:v>21.41028507616651</c:v>
                </c:pt>
                <c:pt idx="283">
                  <c:v>21.36986080451263</c:v>
                </c:pt>
                <c:pt idx="284">
                  <c:v>21.35649511136161</c:v>
                </c:pt>
                <c:pt idx="285">
                  <c:v>21.343183274137331</c:v>
                </c:pt>
                <c:pt idx="286">
                  <c:v>21.329924893752302</c:v>
                </c:pt>
                <c:pt idx="287">
                  <c:v>21.303566928576849</c:v>
                </c:pt>
                <c:pt idx="288">
                  <c:v>21.290466566857472</c:v>
                </c:pt>
                <c:pt idx="289">
                  <c:v>21.264421173812824</c:v>
                </c:pt>
                <c:pt idx="290">
                  <c:v>21.251475390100872</c:v>
                </c:pt>
                <c:pt idx="291">
                  <c:v>21.225735797034492</c:v>
                </c:pt>
                <c:pt idx="292">
                  <c:v>21.212941258826852</c:v>
                </c:pt>
                <c:pt idx="293">
                  <c:v>21.187500905421331</c:v>
                </c:pt>
                <c:pt idx="294">
                  <c:v>21.174854383945785</c:v>
                </c:pt>
                <c:pt idx="295">
                  <c:v>21.149706913095528</c:v>
                </c:pt>
                <c:pt idx="296">
                  <c:v>21.112344528727302</c:v>
                </c:pt>
                <c:pt idx="297">
                  <c:v>21.099984748521109</c:v>
                </c:pt>
                <c:pt idx="298">
                  <c:v>21.075404743754429</c:v>
                </c:pt>
                <c:pt idx="299">
                  <c:v>21.063183875359936</c:v>
                </c:pt>
                <c:pt idx="300">
                  <c:v>21.038878821180099</c:v>
                </c:pt>
                <c:pt idx="301">
                  <c:v>21.026794010755786</c:v>
                </c:pt>
                <c:pt idx="302">
                  <c:v>20.990806763310371</c:v>
                </c:pt>
                <c:pt idx="303">
                  <c:v>20.967034909635437</c:v>
                </c:pt>
                <c:pt idx="304">
                  <c:v>20.955213989116942</c:v>
                </c:pt>
                <c:pt idx="305">
                  <c:v>20.931700711119205</c:v>
                </c:pt>
                <c:pt idx="306">
                  <c:v>20.920007782255677</c:v>
                </c:pt>
                <c:pt idx="307">
                  <c:v>20.908356950506406</c:v>
                </c:pt>
                <c:pt idx="308">
                  <c:v>20.8967479370469</c:v>
                </c:pt>
                <c:pt idx="309">
                  <c:v>20.873654263088227</c:v>
                </c:pt>
                <c:pt idx="310">
                  <c:v>20.862169058228069</c:v>
                </c:pt>
                <c:pt idx="311">
                  <c:v>20.850724582869496</c:v>
                </c:pt>
                <c:pt idx="312">
                  <c:v>20.827956760237516</c:v>
                </c:pt>
                <c:pt idx="313">
                  <c:v>20.805348699369993</c:v>
                </c:pt>
                <c:pt idx="314">
                  <c:v>20.794103935435981</c:v>
                </c:pt>
                <c:pt idx="315">
                  <c:v>20.782898343780751</c:v>
                </c:pt>
                <c:pt idx="316">
                  <c:v>20.760603675355139</c:v>
                </c:pt>
                <c:pt idx="317">
                  <c:v>20.74951410342932</c:v>
                </c:pt>
                <c:pt idx="318">
                  <c:v>20.727449263426923</c:v>
                </c:pt>
                <c:pt idx="319">
                  <c:v>20.716473513809635</c:v>
                </c:pt>
                <c:pt idx="320">
                  <c:v>20.705535227107298</c:v>
                </c:pt>
                <c:pt idx="321">
                  <c:v>20.694634168038878</c:v>
                </c:pt>
                <c:pt idx="322">
                  <c:v>20.683770103471698</c:v>
                </c:pt>
                <c:pt idx="323">
                  <c:v>20.662152035898291</c:v>
                </c:pt>
                <c:pt idx="324">
                  <c:v>20.651397577139068</c:v>
                </c:pt>
                <c:pt idx="325">
                  <c:v>20.629996685688752</c:v>
                </c:pt>
                <c:pt idx="326">
                  <c:v>20.619349809459461</c:v>
                </c:pt>
                <c:pt idx="327">
                  <c:v>20.598162102004014</c:v>
                </c:pt>
                <c:pt idx="328">
                  <c:v>20.587620839027821</c:v>
                </c:pt>
                <c:pt idx="329">
                  <c:v>20.566642429544721</c:v>
                </c:pt>
                <c:pt idx="330">
                  <c:v>20.556204862667631</c:v>
                </c:pt>
                <c:pt idx="331">
                  <c:v>20.545801443871113</c:v>
                </c:pt>
                <c:pt idx="332">
                  <c:v>20.535431967564612</c:v>
                </c:pt>
                <c:pt idx="333">
                  <c:v>20.525096229957413</c:v>
                </c:pt>
                <c:pt idx="334">
                  <c:v>20.504525164553417</c:v>
                </c:pt>
                <c:pt idx="335">
                  <c:v>20.494289437989831</c:v>
                </c:pt>
                <c:pt idx="336">
                  <c:v>20.473916613144603</c:v>
                </c:pt>
                <c:pt idx="337">
                  <c:v>20.463779126351891</c:v>
                </c:pt>
                <c:pt idx="338">
                  <c:v>20.443601045236655</c:v>
                </c:pt>
                <c:pt idx="339">
                  <c:v>20.433560072314954</c:v>
                </c:pt>
                <c:pt idx="340">
                  <c:v>20.413573327317334</c:v>
                </c:pt>
                <c:pt idx="341">
                  <c:v>20.403627186224448</c:v>
                </c:pt>
                <c:pt idx="342">
                  <c:v>20.393712289323904</c:v>
                </c:pt>
                <c:pt idx="343">
                  <c:v>20.383828455980883</c:v>
                </c:pt>
                <c:pt idx="344">
                  <c:v>20.373975507079241</c:v>
                </c:pt>
                <c:pt idx="345">
                  <c:v>20.344600198291605</c:v>
                </c:pt>
                <c:pt idx="346">
                  <c:v>20.325167864345126</c:v>
                </c:pt>
                <c:pt idx="347">
                  <c:v>20.315496543618945</c:v>
                </c:pt>
                <c:pt idx="348">
                  <c:v>20.296242749938369</c:v>
                </c:pt>
                <c:pt idx="349">
                  <c:v>20.28665994325906</c:v>
                </c:pt>
                <c:pt idx="350">
                  <c:v>20.267581686141199</c:v>
                </c:pt>
                <c:pt idx="351">
                  <c:v>20.258085910101226</c:v>
                </c:pt>
                <c:pt idx="352">
                  <c:v>20.239180258961373</c:v>
                </c:pt>
                <c:pt idx="353">
                  <c:v>20.229770066125667</c:v>
                </c:pt>
                <c:pt idx="354">
                  <c:v>20.211034161176222</c:v>
                </c:pt>
                <c:pt idx="355">
                  <c:v>20.201708138944461</c:v>
                </c:pt>
                <c:pt idx="356">
                  <c:v>20.183139188964304</c:v>
                </c:pt>
                <c:pt idx="357">
                  <c:v>20.164680024505358</c:v>
                </c:pt>
                <c:pt idx="358">
                  <c:v>20.155491238667523</c:v>
                </c:pt>
                <c:pt idx="359">
                  <c:v>20.146329453756504</c:v>
                </c:pt>
                <c:pt idx="360">
                  <c:v>20.128086303678142</c:v>
                </c:pt>
                <c:pt idx="361">
                  <c:v>20.119004649852997</c:v>
                </c:pt>
                <c:pt idx="362">
                  <c:v>20.091917664921983</c:v>
                </c:pt>
                <c:pt idx="363">
                  <c:v>20.082940860719415</c:v>
                </c:pt>
                <c:pt idx="364">
                  <c:v>20.068482537917898</c:v>
                </c:pt>
                <c:pt idx="365">
                  <c:v>20.054091240213218</c:v>
                </c:pt>
                <c:pt idx="366">
                  <c:v>20.011313821699709</c:v>
                </c:pt>
                <c:pt idx="367">
                  <c:v>19.983120383916358</c:v>
                </c:pt>
                <c:pt idx="368">
                  <c:v>19.969119486685102</c:v>
                </c:pt>
                <c:pt idx="369">
                  <c:v>19.94130668351918</c:v>
                </c:pt>
                <c:pt idx="370">
                  <c:v>19.927493735957935</c:v>
                </c:pt>
                <c:pt idx="371">
                  <c:v>19.900052191563336</c:v>
                </c:pt>
                <c:pt idx="372">
                  <c:v>19.886422590093993</c:v>
                </c:pt>
                <c:pt idx="373">
                  <c:v>19.859343261608917</c:v>
                </c:pt>
                <c:pt idx="374">
                  <c:v>19.84589256524054</c:v>
                </c:pt>
                <c:pt idx="375">
                  <c:v>19.81916672741761</c:v>
                </c:pt>
                <c:pt idx="376">
                  <c:v>19.805890650283068</c:v>
                </c:pt>
                <c:pt idx="377">
                  <c:v>19.779509880988897</c:v>
                </c:pt>
                <c:pt idx="378">
                  <c:v>19.76640428530138</c:v>
                </c:pt>
                <c:pt idx="379">
                  <c:v>19.74036045182757</c:v>
                </c:pt>
                <c:pt idx="380">
                  <c:v>19.727421341229093</c:v>
                </c:pt>
                <c:pt idx="381">
                  <c:v>19.701706587361024</c:v>
                </c:pt>
                <c:pt idx="382">
                  <c:v>19.688930100637233</c:v>
                </c:pt>
                <c:pt idx="383">
                  <c:v>19.663536834431191</c:v>
                </c:pt>
                <c:pt idx="384">
                  <c:v>19.650919239568587</c:v>
                </c:pt>
                <c:pt idx="385">
                  <c:v>19.625840121791381</c:v>
                </c:pt>
                <c:pt idx="386">
                  <c:v>19.613377810355008</c:v>
                </c:pt>
                <c:pt idx="387">
                  <c:v>19.588605743543706</c:v>
                </c:pt>
                <c:pt idx="388">
                  <c:v>19.564034549027991</c:v>
                </c:pt>
                <c:pt idx="389">
                  <c:v>19.551823343457354</c:v>
                </c:pt>
                <c:pt idx="390">
                  <c:v>19.539661241552356</c:v>
                </c:pt>
                <c:pt idx="391">
                  <c:v>19.515482900112406</c:v>
                </c:pt>
                <c:pt idx="392">
                  <c:v>19.50346594596509</c:v>
                </c:pt>
                <c:pt idx="393">
                  <c:v>19.479574712817893</c:v>
                </c:pt>
                <c:pt idx="394">
                  <c:v>19.467699741809309</c:v>
                </c:pt>
                <c:pt idx="395">
                  <c:v>19.455871412600917</c:v>
                </c:pt>
                <c:pt idx="396">
                  <c:v>19.432353335376721</c:v>
                </c:pt>
                <c:pt idx="397">
                  <c:v>19.420662924051459</c:v>
                </c:pt>
                <c:pt idx="398">
                  <c:v>19.409017827811013</c:v>
                </c:pt>
                <c:pt idx="399">
                  <c:v>19.397417723579604</c:v>
                </c:pt>
                <c:pt idx="400">
                  <c:v>19.374351215533284</c:v>
                </c:pt>
                <c:pt idx="401">
                  <c:v>19.362884182123807</c:v>
                </c:pt>
                <c:pt idx="402">
                  <c:v>19.340081006714097</c:v>
                </c:pt>
                <c:pt idx="403">
                  <c:v>19.317450323550201</c:v>
                </c:pt>
                <c:pt idx="404">
                  <c:v>19.306198917021582</c:v>
                </c:pt>
                <c:pt idx="405">
                  <c:v>19.294989740165626</c:v>
                </c:pt>
                <c:pt idx="406">
                  <c:v>19.272696912172904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AFCB-4332-8063-FE926F3819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4166552"/>
        <c:axId val="464163928"/>
      </c:scatterChart>
      <c:valAx>
        <c:axId val="464166552"/>
        <c:scaling>
          <c:orientation val="minMax"/>
          <c:max val="2.5"/>
          <c:min val="0.2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1800" b="0" i="0" u="none" strike="noStrike" baseline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𝑙</a:t>
                </a:r>
                <a:r>
                  <a:rPr lang="ru-RU" sz="1800" b="0" i="0" u="none" strike="noStrike" baseline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1800" b="0" i="0" u="none" strike="noStrike" baseline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/𝑙</a:t>
                </a:r>
                <a:r>
                  <a:rPr lang="ru-RU" sz="1800" b="0" i="0" u="none" strike="noStrike" baseline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 </a:t>
                </a:r>
                <a:endParaRPr lang="en-US" sz="1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c:rich>
          </c:tx>
          <c:layout>
            <c:manualLayout>
              <c:xMode val="edge"/>
              <c:yMode val="edge"/>
              <c:x val="0.52299696522309713"/>
              <c:y val="0.9228223859466879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464163928"/>
        <c:crosses val="autoZero"/>
        <c:crossBetween val="midCat"/>
      </c:valAx>
      <c:valAx>
        <c:axId val="464163928"/>
        <c:scaling>
          <c:orientation val="minMax"/>
          <c:max val="29"/>
          <c:min val="1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√(𝑃</a:t>
                </a:r>
                <a:r>
                  <a:rPr lang="ru-RU" sz="1800" b="0" i="0" u="none" strike="noStrike" baseline="0" dirty="0" err="1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кр</a:t>
                </a:r>
                <a:r>
                  <a:rPr lang="en-US" sz="18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/</a:t>
                </a:r>
                <a:r>
                  <a:rPr lang="ru-RU" sz="18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𝐽1 </a:t>
                </a:r>
                <a:r>
                  <a:rPr lang="en-US" sz="18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c:rich>
          </c:tx>
          <c:layout>
            <c:manualLayout>
              <c:xMode val="edge"/>
              <c:yMode val="edge"/>
              <c:x val="9.617782152230971E-4"/>
              <c:y val="0.4905805614728144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46416655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4178111458038154"/>
          <c:y val="0.18753403832533669"/>
          <c:w val="0.3212854330708661"/>
          <c:h val="0.3158348375378882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0.15746</cdr:x>
      <cdr:y>0.08374</cdr:y>
    </cdr:from>
    <cdr:to>
      <cdr:x>0.32474</cdr:x>
      <cdr:y>0.16623</cdr:y>
    </cdr:to>
    <cdr:sp macro="" textlink="">
      <cdr:nvSpPr>
        <cdr:cNvPr id="2" name="Subtitle 2"/>
        <cdr:cNvSpPr txBox="1">
          <a:spLocks xmlns:a="http://schemas.openxmlformats.org/drawingml/2006/main"/>
        </cdr:cNvSpPr>
      </cdr:nvSpPr>
      <cdr:spPr>
        <a:xfrm xmlns:a="http://schemas.openxmlformats.org/drawingml/2006/main">
          <a:off x="1919793" y="574318"/>
          <a:ext cx="2039480" cy="56572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horz" lIns="91440" tIns="45720" rIns="91440" bIns="45720" rtlCol="0">
          <a:norm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marL="0" indent="0">
            <a:buNone/>
          </a:pPr>
          <a:r>
            <a:rPr lang="en-US" sz="2800" i="0" dirty="0">
              <a:latin typeface="Cambria Math" panose="02040503050406030204" pitchFamily="18" charset="0"/>
              <a:cs typeface="Times New Roman" panose="02020603050405020304" pitchFamily="18" charset="0"/>
            </a:rPr>
            <a:t>"𝑙</a:t>
          </a:r>
          <a:r>
            <a:rPr lang="en-US" sz="2800" b="0" i="0" dirty="0">
              <a:latin typeface="Cambria Math" panose="02040503050406030204" pitchFamily="18" charset="0"/>
              <a:cs typeface="Times New Roman" panose="02020603050405020304" pitchFamily="18" charset="0"/>
            </a:rPr>
            <a:t>1"=2000</a:t>
          </a:r>
          <a:endParaRPr lang="en-US" dirty="0"/>
        </a:p>
      </cdr:txBody>
    </cdr:sp>
  </cdr:relSizeAnchor>
  <cdr:relSizeAnchor xmlns:cdr="http://schemas.openxmlformats.org/drawingml/2006/chartDrawing">
    <cdr:from>
      <cdr:x>0.60853</cdr:x>
      <cdr:y>0.43422</cdr:y>
    </cdr:from>
    <cdr:to>
      <cdr:x>0.79929</cdr:x>
      <cdr:y>0.53714</cdr:y>
    </cdr:to>
    <cdr:sp macro="" textlink="">
      <cdr:nvSpPr>
        <cdr:cNvPr id="3" name="Subtitle 2"/>
        <cdr:cNvSpPr txBox="1">
          <a:spLocks xmlns:a="http://schemas.openxmlformats.org/drawingml/2006/main"/>
        </cdr:cNvSpPr>
      </cdr:nvSpPr>
      <cdr:spPr>
        <a:xfrm xmlns:a="http://schemas.openxmlformats.org/drawingml/2006/main">
          <a:off x="7419255" y="2977884"/>
          <a:ext cx="2325637" cy="70584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horz" lIns="91440" tIns="45720" rIns="91440" bIns="45720" rtlCol="0">
          <a:no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>
            <a:defRPr sz="900" b="0" i="0" u="none" strike="noStrike" kern="120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r>
            <a:rPr lang="en-US" sz="2000" i="0" dirty="0">
              <a:latin typeface="Cambria Math" panose="02040503050406030204" pitchFamily="18" charset="0"/>
              <a:cs typeface="Times New Roman" panose="02020603050405020304" pitchFamily="18" charset="0"/>
            </a:rPr>
            <a:t>y = 22.799x</a:t>
          </a:r>
          <a:r>
            <a:rPr lang="en-US" sz="2000" i="0" baseline="30000" dirty="0">
              <a:latin typeface="Cambria Math" panose="02040503050406030204" pitchFamily="18" charset="0"/>
              <a:cs typeface="Times New Roman" panose="02020603050405020304" pitchFamily="18" charset="0"/>
            </a:rPr>
            <a:t>-0.183</a:t>
          </a:r>
          <a:b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sz="2000" i="0" dirty="0">
              <a:latin typeface="Cambria Math" panose="02040503050406030204" pitchFamily="18" charset="0"/>
              <a:cs typeface="Times New Roman" panose="02020603050405020304" pitchFamily="18" charset="0"/>
            </a:rPr>
            <a:t>R² = 0.9959</a:t>
          </a:r>
          <a:endParaRPr 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cdr:txBody>
    </cdr:sp>
  </cdr:relSizeAnchor>
  <cdr:relSizeAnchor xmlns:cdr="http://schemas.openxmlformats.org/drawingml/2006/chartDrawing">
    <cdr:from>
      <cdr:x>0.72842</cdr:x>
      <cdr:y>0.34068</cdr:y>
    </cdr:from>
    <cdr:to>
      <cdr:x>0.96321</cdr:x>
      <cdr:y>0.4436</cdr:y>
    </cdr:to>
    <cdr:sp macro="" textlink="">
      <cdr:nvSpPr>
        <cdr:cNvPr id="4" name="Subtitle 2"/>
        <cdr:cNvSpPr txBox="1">
          <a:spLocks xmlns:a="http://schemas.openxmlformats.org/drawingml/2006/main"/>
        </cdr:cNvSpPr>
      </cdr:nvSpPr>
      <cdr:spPr>
        <a:xfrm xmlns:a="http://schemas.openxmlformats.org/drawingml/2006/main">
          <a:off x="8880843" y="2336353"/>
          <a:ext cx="2862665" cy="70584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horz" lIns="91440" tIns="45720" rIns="91440" bIns="45720" rtlCol="0">
          <a:no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>
            <a:defRPr sz="900" b="0" i="0" u="none" strike="noStrike" kern="120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y = -4.292ln(x) + 22.946</a:t>
          </a:r>
          <a:b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R² = 0.9957</a:t>
          </a:r>
        </a:p>
      </cdr:txBody>
    </cdr:sp>
  </cdr:relSizeAnchor>
  <cdr:relSizeAnchor xmlns:cdr="http://schemas.openxmlformats.org/drawingml/2006/chartDrawing">
    <cdr:from>
      <cdr:x>0.69937</cdr:x>
      <cdr:y>0.23951</cdr:y>
    </cdr:from>
    <cdr:to>
      <cdr:x>0.93417</cdr:x>
      <cdr:y>0.34243</cdr:y>
    </cdr:to>
    <cdr:sp macro="" textlink="">
      <cdr:nvSpPr>
        <cdr:cNvPr id="5" name="Subtitle 2"/>
        <cdr:cNvSpPr txBox="1">
          <a:spLocks xmlns:a="http://schemas.openxmlformats.org/drawingml/2006/main"/>
        </cdr:cNvSpPr>
      </cdr:nvSpPr>
      <cdr:spPr>
        <a:xfrm xmlns:a="http://schemas.openxmlformats.org/drawingml/2006/main">
          <a:off x="8526694" y="1642569"/>
          <a:ext cx="2862665" cy="70584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horz" lIns="91440" tIns="45720" rIns="91440" bIns="45720" rtlCol="0">
          <a:no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>
            <a:defRPr sz="1100" b="0" i="0" u="none" strike="noStrike" kern="120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y = 28.154e</a:t>
          </a:r>
          <a:r>
            <a:rPr lang="en-US" sz="2000" baseline="30000" dirty="0">
              <a:latin typeface="Times New Roman" panose="02020603050405020304" pitchFamily="18" charset="0"/>
              <a:cs typeface="Times New Roman" panose="02020603050405020304" pitchFamily="18" charset="0"/>
            </a:rPr>
            <a:t>-0.177x</a:t>
          </a:r>
          <a:b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R² = 0.9423</a:t>
          </a:r>
        </a:p>
      </cdr:txBody>
    </cdr:sp>
  </cdr:relSizeAnchor>
</c:userShapes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5D53-0953-43E7-A4D3-4253F4766721}" type="datetimeFigureOut">
              <a:rPr lang="en-US" smtClean="0"/>
              <a:t>6/7/2016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408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5D53-0953-43E7-A4D3-4253F4766721}" type="datetimeFigureOut">
              <a:rPr lang="en-US" smtClean="0"/>
              <a:t>6/7/2016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18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5D53-0953-43E7-A4D3-4253F4766721}" type="datetimeFigureOut">
              <a:rPr lang="en-US" smtClean="0"/>
              <a:t>6/7/2016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7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5D53-0953-43E7-A4D3-4253F4766721}" type="datetimeFigureOut">
              <a:rPr lang="en-US" smtClean="0"/>
              <a:t>6/7/2016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235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5D53-0953-43E7-A4D3-4253F4766721}" type="datetimeFigureOut">
              <a:rPr lang="en-US" smtClean="0"/>
              <a:t>6/7/2016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058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5D53-0953-43E7-A4D3-4253F4766721}" type="datetimeFigureOut">
              <a:rPr lang="en-US" smtClean="0"/>
              <a:t>6/7/2016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167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5D53-0953-43E7-A4D3-4253F4766721}" type="datetimeFigureOut">
              <a:rPr lang="en-US" smtClean="0"/>
              <a:t>6/7/2016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822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5D53-0953-43E7-A4D3-4253F4766721}" type="datetimeFigureOut">
              <a:rPr lang="en-US" smtClean="0"/>
              <a:t>6/7/2016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650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5D53-0953-43E7-A4D3-4253F4766721}" type="datetimeFigureOut">
              <a:rPr lang="en-US" smtClean="0"/>
              <a:t>6/7/2016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690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5D53-0953-43E7-A4D3-4253F4766721}" type="datetimeFigureOut">
              <a:rPr lang="en-US" smtClean="0"/>
              <a:t>6/7/2016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708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5D53-0953-43E7-A4D3-4253F4766721}" type="datetimeFigureOut">
              <a:rPr lang="en-US" smtClean="0"/>
              <a:t>6/7/2016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318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15D53-0953-43E7-A4D3-4253F4766721}" type="datetimeFigureOut">
              <a:rPr lang="en-US" smtClean="0"/>
              <a:t>6/7/2016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826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petr\AppData\Local\Microsoft\Windows\INetCache\Content.Word\products_cylindrs_GCO2_100x50_model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8374" y="365125"/>
            <a:ext cx="8815251" cy="61917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21737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9952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6600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40343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1509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28330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5962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7862" y="0"/>
            <a:ext cx="5667375" cy="308671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4127863" cy="309589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86714"/>
            <a:ext cx="5029200" cy="377128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5238" y="-52081"/>
            <a:ext cx="2396762" cy="319568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6202" y="3143601"/>
            <a:ext cx="2785798" cy="371439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3086713"/>
            <a:ext cx="5055326" cy="3791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82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ttp://litterref.ru/files/2/raschet-gidrocilindra-na-prochnost-i-ustoychivost-lekciya-.html_files/0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217" y="1267097"/>
            <a:ext cx="10280468" cy="42715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8666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089" y="0"/>
            <a:ext cx="97581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287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406434" y="1028655"/>
                <a:ext cx="9144000" cy="5150075"/>
              </a:xfrm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кр</m:t>
                          </m:r>
                        </m:sub>
                      </m:sSub>
                      <m:r>
                        <a:rPr lang="ru-RU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(</m:t>
                          </m:r>
                          <m:rad>
                            <m:radPr>
                              <m:degHide m:val="o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</m:e>
                                    <m:sub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кр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ru-RU">
                                      <a:latin typeface="Cambria Math" panose="02040503050406030204" pitchFamily="18" charset="0"/>
                                    </a:rPr>
                                    <m:t>  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𝐽</m:t>
                                      </m:r>
                                    </m:e>
                                    <m:sub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rad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ru-RU" i="1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u-RU">
                          <a:latin typeface="Cambria Math" panose="02040503050406030204" pitchFamily="18" charset="0"/>
                        </a:rPr>
                        <m:t>кГ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𝐽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𝐽</m:t>
                                  </m:r>
                                </m:e>
                                <m:sub>
                                  <m:r>
                                    <a:rPr lang="ru-RU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</m:e>
                      </m:ra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406434" y="1028655"/>
                <a:ext cx="9144000" cy="5150075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8802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505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178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82499621"/>
              </p:ext>
            </p:extLst>
          </p:nvPr>
        </p:nvGraphicFramePr>
        <p:xfrm>
          <a:off x="0" y="0"/>
          <a:ext cx="12192000" cy="6857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 txBox="1">
                <a:spLocks/>
              </p:cNvSpPr>
              <p:nvPr/>
            </p:nvSpPr>
            <p:spPr>
              <a:xfrm>
                <a:off x="2208627" y="745586"/>
                <a:ext cx="2039480" cy="56572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𝑙</m:t>
                      </m:r>
                      <m:r>
                        <m:rPr>
                          <m:nor/>
                        </m:rPr>
                        <a:rPr lang="en-US" b="0" i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1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=2000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Subtitl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08627" y="745586"/>
                <a:ext cx="2039480" cy="5657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41212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71110314"/>
              </p:ext>
            </p:extLst>
          </p:nvPr>
        </p:nvGraphicFramePr>
        <p:xfrm>
          <a:off x="0" y="0"/>
          <a:ext cx="12192000" cy="6857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3086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51</Words>
  <Application>Microsoft Office PowerPoint</Application>
  <PresentationFormat>Widescreen</PresentationFormat>
  <Paragraphs>18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petr</dc:creator>
  <cp:lastModifiedBy>petr</cp:lastModifiedBy>
  <cp:revision>13</cp:revision>
  <dcterms:created xsi:type="dcterms:W3CDTF">2016-06-06T19:18:25Z</dcterms:created>
  <dcterms:modified xsi:type="dcterms:W3CDTF">2016-06-07T10:32:48Z</dcterms:modified>
</cp:coreProperties>
</file>

<file path=docProps/thumbnail.jpeg>
</file>